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4048" y="776288"/>
            <a:ext cx="3599408" cy="1470025"/>
          </a:xfrm>
        </p:spPr>
        <p:txBody>
          <a:bodyPr/>
          <a:lstStyle/>
          <a:p>
            <a:r>
              <a:rPr lang="ru-RU" dirty="0" smtClean="0"/>
              <a:t>Проект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2250280"/>
            <a:ext cx="35274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Быстрее, Выше, Сильнее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146" name="Picture 2" descr="C:\Users\НАТАЛЬЯ\Desktop\фото праздник\проект быстрее выше сильнее\idv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76672"/>
            <a:ext cx="4631124" cy="61748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20072" y="4365104"/>
            <a:ext cx="84090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Инструктор </a:t>
            </a:r>
          </a:p>
          <a:p>
            <a:r>
              <a:rPr lang="ru-RU" dirty="0" smtClean="0"/>
              <a:t>по физической культуре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Лавренчук</a:t>
            </a:r>
            <a:r>
              <a:rPr lang="ru-RU" dirty="0" smtClean="0"/>
              <a:t> Н.А.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НАТАЛЬЯ\Desktop\фото праздник\проект быстрее выше сильнее\idl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60648"/>
            <a:ext cx="8712968" cy="659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Тренировка на свежем воздухе</a:t>
            </a:r>
            <a:endParaRPr lang="ru-RU" dirty="0"/>
          </a:p>
        </p:txBody>
      </p:sp>
      <p:pic>
        <p:nvPicPr>
          <p:cNvPr id="1026" name="Picture 2" descr="C:\Users\НАТАЛЬЯ\Desktop\фото праздник\проект быстрее выше сильнее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052736"/>
            <a:ext cx="4416491" cy="3960440"/>
          </a:xfrm>
          <a:prstGeom prst="rect">
            <a:avLst/>
          </a:prstGeom>
          <a:noFill/>
        </p:spPr>
      </p:pic>
      <p:pic>
        <p:nvPicPr>
          <p:cNvPr id="1027" name="Picture 3" descr="C:\Users\НАТАЛЬЯ\Desktop\фото праздник\проект быстрее выше сильнее\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2564904"/>
            <a:ext cx="4860032" cy="4077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2674640" cy="2009378"/>
          </a:xfrm>
        </p:spPr>
        <p:txBody>
          <a:bodyPr>
            <a:noAutofit/>
          </a:bodyPr>
          <a:lstStyle/>
          <a:p>
            <a:r>
              <a:rPr lang="ru-RU" sz="3200" dirty="0" smtClean="0"/>
              <a:t>Кто же самый быстрый?</a:t>
            </a:r>
            <a:endParaRPr lang="ru-RU" sz="3200" dirty="0"/>
          </a:p>
        </p:txBody>
      </p:sp>
      <p:pic>
        <p:nvPicPr>
          <p:cNvPr id="2050" name="Picture 2" descr="C:\Users\НАТАЛЬЯ\Desktop\фото праздник\проект быстрее выше сильнее\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780928"/>
            <a:ext cx="2942946" cy="3923928"/>
          </a:xfrm>
          <a:prstGeom prst="rect">
            <a:avLst/>
          </a:prstGeom>
          <a:noFill/>
        </p:spPr>
      </p:pic>
      <p:pic>
        <p:nvPicPr>
          <p:cNvPr id="2051" name="Picture 3" descr="C:\Users\НАТАЛЬЯ\Desktop\фото праздник\проект быстрее выше сильнее\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260648"/>
            <a:ext cx="2880320" cy="3840427"/>
          </a:xfrm>
          <a:prstGeom prst="rect">
            <a:avLst/>
          </a:prstGeom>
          <a:noFill/>
        </p:spPr>
      </p:pic>
      <p:pic>
        <p:nvPicPr>
          <p:cNvPr id="2052" name="Picture 4" descr="C:\Users\НАТАЛЬЯ\Desktop\фото праздник\проект быстрее выше сильнее\5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0152" y="2852936"/>
            <a:ext cx="2875479" cy="3789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67494"/>
            <a:ext cx="5626968" cy="139903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 старт,</a:t>
            </a:r>
            <a:br>
              <a:rPr lang="ru-RU" sz="2800" dirty="0" smtClean="0"/>
            </a:br>
            <a:r>
              <a:rPr lang="ru-RU" sz="2800" dirty="0" smtClean="0"/>
              <a:t> внимание,</a:t>
            </a:r>
            <a:br>
              <a:rPr lang="ru-RU" sz="2800" dirty="0" smtClean="0"/>
            </a:br>
            <a:r>
              <a:rPr lang="ru-RU" sz="2800" dirty="0" smtClean="0"/>
              <a:t> Марш!</a:t>
            </a:r>
            <a:endParaRPr lang="ru-RU" sz="2800" dirty="0"/>
          </a:p>
        </p:txBody>
      </p:sp>
      <p:pic>
        <p:nvPicPr>
          <p:cNvPr id="3074" name="Picture 2" descr="C:\Users\НАТАЛЬЯ\Desktop\фото праздник\проект быстрее выше сильнее\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8640"/>
            <a:ext cx="3429000" cy="4572000"/>
          </a:xfrm>
          <a:prstGeom prst="rect">
            <a:avLst/>
          </a:prstGeom>
          <a:noFill/>
        </p:spPr>
      </p:pic>
      <p:pic>
        <p:nvPicPr>
          <p:cNvPr id="3075" name="Picture 3" descr="C:\Users\НАТАЛЬЯ\Desktop\фото праздник\проект быстрее выше сильнее\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06888" y="188640"/>
            <a:ext cx="3437112" cy="4582816"/>
          </a:xfrm>
          <a:prstGeom prst="rect">
            <a:avLst/>
          </a:prstGeom>
          <a:noFill/>
        </p:spPr>
      </p:pic>
      <p:pic>
        <p:nvPicPr>
          <p:cNvPr id="3076" name="Picture 4" descr="C:\Users\НАТАЛЬЯ\Desktop\фото праздник\проект быстрее выше сильнее\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15816" y="2825552"/>
            <a:ext cx="3024336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Постройка спортивных сооружений!</a:t>
            </a:r>
            <a:endParaRPr lang="ru-RU" sz="2400" dirty="0"/>
          </a:p>
        </p:txBody>
      </p:sp>
      <p:pic>
        <p:nvPicPr>
          <p:cNvPr id="4098" name="Picture 2" descr="C:\Users\НАТАЛЬЯ\Desktop\фото праздник\проект быстрее выше сильнее\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836712"/>
            <a:ext cx="4116288" cy="3275856"/>
          </a:xfrm>
          <a:prstGeom prst="rect">
            <a:avLst/>
          </a:prstGeom>
          <a:noFill/>
        </p:spPr>
      </p:pic>
      <p:pic>
        <p:nvPicPr>
          <p:cNvPr id="4099" name="Picture 3" descr="C:\Users\НАТАЛЬЯ\Desktop\фото праздник\проект быстрее выше сильнее\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836712"/>
            <a:ext cx="4104456" cy="3312368"/>
          </a:xfrm>
          <a:prstGeom prst="rect">
            <a:avLst/>
          </a:prstGeom>
          <a:noFill/>
        </p:spPr>
      </p:pic>
      <p:pic>
        <p:nvPicPr>
          <p:cNvPr id="4100" name="Picture 4" descr="C:\Users\НАТАЛЬЯ\Desktop\фото праздник\проект быстрее выше сильнее\d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4077072"/>
            <a:ext cx="4572000" cy="2592288"/>
          </a:xfrm>
          <a:prstGeom prst="rect">
            <a:avLst/>
          </a:prstGeom>
          <a:noFill/>
        </p:spPr>
      </p:pic>
      <p:pic>
        <p:nvPicPr>
          <p:cNvPr id="4101" name="Picture 5" descr="C:\Users\НАТАЛЬЯ\Desktop\фото праздник\проект быстрее выше сильнее\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4077072"/>
            <a:ext cx="4572000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27168" cy="141277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Плакат совместный,  рисунки и спортивное оборудование «Готовимся к Олимпиаде»</a:t>
            </a:r>
            <a:endParaRPr lang="ru-RU" sz="2400" dirty="0"/>
          </a:p>
        </p:txBody>
      </p:sp>
      <p:pic>
        <p:nvPicPr>
          <p:cNvPr id="5122" name="Picture 2" descr="C:\Users\НАТАЛЬЯ\Desktop\фото праздник\проект быстрее выше сильнее\idd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55776" y="1124744"/>
            <a:ext cx="4130377" cy="3097783"/>
          </a:xfrm>
          <a:prstGeom prst="rect">
            <a:avLst/>
          </a:prstGeom>
          <a:noFill/>
        </p:spPr>
      </p:pic>
      <p:pic>
        <p:nvPicPr>
          <p:cNvPr id="5124" name="Picture 4" descr="C:\Users\НАТАЛЬЯ\Desktop\фото праздник\проект быстрее выше сильнее\idjh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35688" y="3113584"/>
            <a:ext cx="2808312" cy="3744416"/>
          </a:xfrm>
          <a:prstGeom prst="rect">
            <a:avLst/>
          </a:prstGeom>
          <a:noFill/>
        </p:spPr>
      </p:pic>
      <p:pic>
        <p:nvPicPr>
          <p:cNvPr id="5125" name="Picture 5" descr="C:\Users\НАТАЛЬЯ\Desktop\фото праздник\проект быстрее выше сильнее\iduy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71600" y="4077072"/>
            <a:ext cx="4501008" cy="27809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4572000" cy="1399032"/>
          </a:xfrm>
        </p:spPr>
        <p:txBody>
          <a:bodyPr/>
          <a:lstStyle/>
          <a:p>
            <a:r>
              <a:rPr lang="ru-RU" dirty="0" smtClean="0"/>
              <a:t>Спортивные состязания</a:t>
            </a:r>
            <a:endParaRPr lang="ru-RU" dirty="0"/>
          </a:p>
        </p:txBody>
      </p:sp>
      <p:pic>
        <p:nvPicPr>
          <p:cNvPr id="7170" name="Picture 2" descr="C:\Users\НАТАЛЬЯ\Desktop\фото праздник\проект быстрее выше сильнее\b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700808"/>
            <a:ext cx="3429000" cy="4572000"/>
          </a:xfrm>
          <a:prstGeom prst="rect">
            <a:avLst/>
          </a:prstGeom>
          <a:noFill/>
        </p:spPr>
      </p:pic>
      <p:pic>
        <p:nvPicPr>
          <p:cNvPr id="7171" name="Picture 3" descr="C:\Users\НАТАЛЬЯ\Desktop\фото праздник\проект быстрее выше сильнее\dg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960" y="332656"/>
            <a:ext cx="4464496" cy="2916324"/>
          </a:xfrm>
          <a:prstGeom prst="rect">
            <a:avLst/>
          </a:prstGeom>
          <a:noFill/>
        </p:spPr>
      </p:pic>
      <p:pic>
        <p:nvPicPr>
          <p:cNvPr id="7172" name="Picture 4" descr="C:\Users\НАТАЛЬЯ\Desktop\фото праздник\проект быстрее выше сильнее\f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1960" y="3284984"/>
            <a:ext cx="4500500" cy="3375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АТАЛЬЯ\Desktop\фото праздник\проект быстрее выше сильнее\idm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556792"/>
            <a:ext cx="3429000" cy="4572000"/>
          </a:xfrm>
          <a:prstGeom prst="rect">
            <a:avLst/>
          </a:prstGeom>
          <a:noFill/>
        </p:spPr>
      </p:pic>
      <p:pic>
        <p:nvPicPr>
          <p:cNvPr id="8196" name="Picture 4" descr="C:\Users\НАТАЛЬЯ\Desktop\фото праздник\проект быстрее выше сильнее\j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872" y="3861048"/>
            <a:ext cx="5328592" cy="2996952"/>
          </a:xfrm>
          <a:prstGeom prst="rect">
            <a:avLst/>
          </a:prstGeom>
          <a:noFill/>
        </p:spPr>
      </p:pic>
      <p:pic>
        <p:nvPicPr>
          <p:cNvPr id="8" name="Picture 4" descr="C:\Users\НАТАЛЬЯ\Desktop\фото праздник\проект быстрее выше сильнее\tj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7864" y="836712"/>
            <a:ext cx="5400600" cy="28623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/>
          <a:lstStyle/>
          <a:p>
            <a:pPr algn="ctr"/>
            <a:r>
              <a:rPr lang="ru-RU" dirty="0" smtClean="0"/>
              <a:t>Работа в командах</a:t>
            </a:r>
            <a:endParaRPr lang="ru-RU" dirty="0"/>
          </a:p>
        </p:txBody>
      </p:sp>
      <p:pic>
        <p:nvPicPr>
          <p:cNvPr id="10242" name="Picture 2" descr="C:\Users\НАТАЛЬЯ\Desktop\фото праздник\проект быстрее выше сильнее\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124744"/>
            <a:ext cx="3960440" cy="2880320"/>
          </a:xfrm>
          <a:prstGeom prst="rect">
            <a:avLst/>
          </a:prstGeom>
          <a:noFill/>
        </p:spPr>
      </p:pic>
      <p:pic>
        <p:nvPicPr>
          <p:cNvPr id="10243" name="Picture 3" descr="C:\Users\НАТАЛЬЯ\Desktop\фото праздник\проект быстрее выше сильнее\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1124744"/>
            <a:ext cx="4176464" cy="2808312"/>
          </a:xfrm>
          <a:prstGeom prst="rect">
            <a:avLst/>
          </a:prstGeom>
          <a:noFill/>
        </p:spPr>
      </p:pic>
      <p:pic>
        <p:nvPicPr>
          <p:cNvPr id="8" name="Picture 3" descr="C:\Users\НАТАЛЬЯ\Desktop\фото праздник\проект быстрее выше сильнее\idh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67744" y="4005064"/>
            <a:ext cx="4824536" cy="2637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29</TotalTime>
  <Words>47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Проект</vt:lpstr>
      <vt:lpstr>Тренировка на свежем воздухе</vt:lpstr>
      <vt:lpstr>Кто же самый быстрый?</vt:lpstr>
      <vt:lpstr>На старт,  внимание,  Марш!</vt:lpstr>
      <vt:lpstr>Постройка спортивных сооружений!</vt:lpstr>
      <vt:lpstr>Плакат совместный,  рисунки и спортивное оборудование «Готовимся к Олимпиаде»</vt:lpstr>
      <vt:lpstr>Спортивные состязания</vt:lpstr>
      <vt:lpstr>Слайд 8</vt:lpstr>
      <vt:lpstr>Работа в командах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5</cp:revision>
  <dcterms:created xsi:type="dcterms:W3CDTF">2019-10-06T13:16:58Z</dcterms:created>
  <dcterms:modified xsi:type="dcterms:W3CDTF">2019-10-06T16:16:24Z</dcterms:modified>
</cp:coreProperties>
</file>