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3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F10E4-0BD7-45A0-AB37-412DC00F0E98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8FBBB-D28D-40CF-8016-ABCECFE6A7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101clipart.com/wp-content/uploads/02/Kid%20Reading%20A%20Book%20Clipart%2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00042"/>
            <a:ext cx="5238750" cy="41719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5143512"/>
            <a:ext cx="3588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read a book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51552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</a:t>
            </a:r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hich of these activities do you do: </a:t>
            </a:r>
          </a:p>
          <a:p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in the morning </a:t>
            </a:r>
          </a:p>
          <a:p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at noon;</a:t>
            </a:r>
          </a:p>
          <a:p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in the afternoon;</a:t>
            </a:r>
          </a:p>
          <a:p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in the evening;</a:t>
            </a:r>
          </a:p>
          <a:p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at night;</a:t>
            </a:r>
          </a:p>
          <a:p>
            <a:r>
              <a:rPr lang="en-US" sz="47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at weekends?</a:t>
            </a:r>
            <a:endParaRPr lang="ru-RU" sz="47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diysolarpanelsv.com/images/clipart-eat-breakfast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285984" y="2428868"/>
            <a:ext cx="1714512" cy="1971689"/>
          </a:xfrm>
          <a:prstGeom prst="rect">
            <a:avLst/>
          </a:prstGeom>
          <a:noFill/>
        </p:spPr>
      </p:pic>
      <p:pic>
        <p:nvPicPr>
          <p:cNvPr id="2" name="Picture 2" descr="https://im0-tub-ru.yandex.net/i?id=c3a95ddbaa1a75706bc621778f03dcb9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26"/>
            <a:ext cx="2357422" cy="1645625"/>
          </a:xfrm>
          <a:prstGeom prst="rect">
            <a:avLst/>
          </a:prstGeom>
          <a:noFill/>
        </p:spPr>
      </p:pic>
      <p:pic>
        <p:nvPicPr>
          <p:cNvPr id="3" name="Picture 2" descr="https://101clipart.com/wp-content/uploads/02/Kid%20Reading%20A%20Book%20Clipart%2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714620"/>
            <a:ext cx="2571768" cy="2048063"/>
          </a:xfrm>
          <a:prstGeom prst="rect">
            <a:avLst/>
          </a:prstGeom>
          <a:noFill/>
        </p:spPr>
      </p:pic>
      <p:pic>
        <p:nvPicPr>
          <p:cNvPr id="4" name="Picture 2" descr="http://weclipart.com/gimg/57420B54B4F3C903/go%20to%20b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357298"/>
            <a:ext cx="2428892" cy="2428892"/>
          </a:xfrm>
          <a:prstGeom prst="rect">
            <a:avLst/>
          </a:prstGeom>
          <a:noFill/>
        </p:spPr>
      </p:pic>
      <p:pic>
        <p:nvPicPr>
          <p:cNvPr id="5" name="Picture 2" descr="http://www.dailyherald.com/storyimage/DA/20161001/entlife/161009949/AR/0/AR-161009949.jpg&amp;updated=201610021019&amp;MaxW=800&amp;maxH=800&amp;nobord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71950"/>
            <a:ext cx="2786050" cy="2786050"/>
          </a:xfrm>
          <a:prstGeom prst="rect">
            <a:avLst/>
          </a:prstGeom>
          <a:noFill/>
        </p:spPr>
      </p:pic>
      <p:pic>
        <p:nvPicPr>
          <p:cNvPr id="6" name="Picture 2" descr="http://hddfhm.com/images/clasroom-clipart-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4431965"/>
            <a:ext cx="3429024" cy="2426035"/>
          </a:xfrm>
          <a:prstGeom prst="rect">
            <a:avLst/>
          </a:prstGeom>
          <a:noFill/>
        </p:spPr>
      </p:pic>
      <p:pic>
        <p:nvPicPr>
          <p:cNvPr id="7" name="Picture 2" descr="http://dkcoin8.com/images/clipart-of-family-eating-together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4866666"/>
            <a:ext cx="3540150" cy="19913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</a:t>
            </a:r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hich of these activities do you do: </a:t>
            </a:r>
          </a:p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in the morning (at noon; in the afternoon; in the evening; at night; at weekends)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reewallpapersworld.com/ui/images/9/WDF_2040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6"/>
            <a:ext cx="7493053" cy="4214842"/>
          </a:xfrm>
          <a:prstGeom prst="rect">
            <a:avLst/>
          </a:prstGeom>
          <a:noFill/>
        </p:spPr>
      </p:pic>
      <p:pic>
        <p:nvPicPr>
          <p:cNvPr id="21508" name="Picture 4" descr="http://www.topnews.in/files/Harry-Potter_2.jpg"/>
          <p:cNvPicPr>
            <a:picLocks noChangeAspect="1" noChangeArrowheads="1"/>
          </p:cNvPicPr>
          <p:nvPr/>
        </p:nvPicPr>
        <p:blipFill>
          <a:blip r:embed="rId3" cstate="print"/>
          <a:srcRect t="18750" b="30625"/>
          <a:stretch>
            <a:fillRect/>
          </a:stretch>
        </p:blipFill>
        <p:spPr bwMode="auto">
          <a:xfrm>
            <a:off x="1571604" y="4714884"/>
            <a:ext cx="571500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tatic7.depositphotos.com/1011415/703/v/950/depositphotos_7038222-stock-illustration-traffic-light-on-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57166"/>
            <a:ext cx="2390205" cy="3071834"/>
          </a:xfrm>
          <a:prstGeom prst="rect">
            <a:avLst/>
          </a:prstGeom>
          <a:noFill/>
        </p:spPr>
      </p:pic>
      <p:pic>
        <p:nvPicPr>
          <p:cNvPr id="12292" name="Picture 4" descr="https://arhivurokov.ru/multiurok/html/2017/03/26/s_58d7ec9759d73/596840_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4686"/>
            <a:ext cx="2307034" cy="3223454"/>
          </a:xfrm>
          <a:prstGeom prst="rect">
            <a:avLst/>
          </a:prstGeom>
          <a:noFill/>
        </p:spPr>
      </p:pic>
      <p:pic>
        <p:nvPicPr>
          <p:cNvPr id="12296" name="Picture 8" descr="https://62info.ru/upload/iblock/a1d/krasnaya-doroz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571876"/>
            <a:ext cx="3524275" cy="2643206"/>
          </a:xfrm>
          <a:prstGeom prst="rect">
            <a:avLst/>
          </a:prstGeom>
          <a:noFill/>
        </p:spPr>
      </p:pic>
      <p:pic>
        <p:nvPicPr>
          <p:cNvPr id="12298" name="Picture 10" descr="https://c1.staticflickr.com/3/2568/4076571163_67cce1295d_b.jpg"/>
          <p:cNvPicPr>
            <a:picLocks noChangeAspect="1" noChangeArrowheads="1"/>
          </p:cNvPicPr>
          <p:nvPr/>
        </p:nvPicPr>
        <p:blipFill>
          <a:blip r:embed="rId5" cstate="print"/>
          <a:srcRect r="17779"/>
          <a:stretch>
            <a:fillRect/>
          </a:stretch>
        </p:blipFill>
        <p:spPr bwMode="auto">
          <a:xfrm>
            <a:off x="214282" y="428604"/>
            <a:ext cx="3357554" cy="2500330"/>
          </a:xfrm>
          <a:prstGeom prst="rect">
            <a:avLst/>
          </a:prstGeom>
          <a:noFill/>
        </p:spPr>
      </p:pic>
      <p:pic>
        <p:nvPicPr>
          <p:cNvPr id="12300" name="Picture 12" descr="https://im0-tub-ru.yandex.net/i?id=d96781ea6a1c569b11321fd1b71c7566-l&amp;n=13"/>
          <p:cNvPicPr>
            <a:picLocks noChangeAspect="1" noChangeArrowheads="1"/>
          </p:cNvPicPr>
          <p:nvPr/>
        </p:nvPicPr>
        <p:blipFill>
          <a:blip r:embed="rId6" cstate="print"/>
          <a:srcRect l="13636" r="6251"/>
          <a:stretch>
            <a:fillRect/>
          </a:stretch>
        </p:blipFill>
        <p:spPr bwMode="auto">
          <a:xfrm>
            <a:off x="5786446" y="500042"/>
            <a:ext cx="3357554" cy="2357454"/>
          </a:xfrm>
          <a:prstGeom prst="rect">
            <a:avLst/>
          </a:prstGeom>
          <a:noFill/>
        </p:spPr>
      </p:pic>
      <p:pic>
        <p:nvPicPr>
          <p:cNvPr id="12302" name="Picture 14" descr="https://im0-tub-ru.yandex.net/i?id=8a00edbb1cc40b9eb5ae3e7d274b7ba8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3761302"/>
            <a:ext cx="2571736" cy="2501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634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0"/>
            <a:ext cx="4175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Daily routines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482" name="Picture 2" descr="https://thumbs.dreamstime.com/z/routines-m-sheet-worksheet-education-55192951.jpg"/>
          <p:cNvPicPr>
            <a:picLocks noChangeAspect="1" noChangeArrowheads="1"/>
          </p:cNvPicPr>
          <p:nvPr/>
        </p:nvPicPr>
        <p:blipFill>
          <a:blip r:embed="rId2" cstate="print"/>
          <a:srcRect t="5703" b="6614"/>
          <a:stretch>
            <a:fillRect/>
          </a:stretch>
        </p:blipFill>
        <p:spPr bwMode="auto">
          <a:xfrm>
            <a:off x="857224" y="865911"/>
            <a:ext cx="7286676" cy="5992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4429132"/>
            <a:ext cx="3531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brush teeth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266" name="Picture 2" descr="https://im0-tub-ru.yandex.net/i?id=c3a95ddbaa1a75706bc621778f03dcb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666754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072074"/>
            <a:ext cx="4404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have breakfast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338" name="Picture 2" descr="http://diysolarpanelsv.com/images/clipart-eat-breakfast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643174" y="428604"/>
            <a:ext cx="3810000" cy="438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4929198"/>
            <a:ext cx="35940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have dinner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5362" name="Picture 2" descr="http://dkcoin8.com/images/clipart-of-family-eating-togethe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698504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hddfhm.com/images/clasroom-clipart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6361229" cy="45005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17141" y="5103674"/>
            <a:ext cx="65435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have lessons at school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5429264"/>
            <a:ext cx="33236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play sports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7410" name="Picture 2" descr="http://www.dailyherald.com/storyimage/DA/20161001/entlife/161009949/AR/0/AR-161009949.jpg&amp;updated=201610021019&amp;MaxW=800&amp;maxH=800&amp;no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14290"/>
            <a:ext cx="5048232" cy="504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eclipart.com/gimg/57420B54B4F3C903/go%20to%20b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4786346" cy="47863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5214950"/>
            <a:ext cx="25867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go to bed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82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GIM</dc:creator>
  <cp:lastModifiedBy>ГиматдиноваГН</cp:lastModifiedBy>
  <cp:revision>14</cp:revision>
  <dcterms:created xsi:type="dcterms:W3CDTF">2017-11-21T17:24:01Z</dcterms:created>
  <dcterms:modified xsi:type="dcterms:W3CDTF">2017-11-22T11:50:54Z</dcterms:modified>
</cp:coreProperties>
</file>