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92" r:id="rId2"/>
    <p:sldId id="256" r:id="rId3"/>
    <p:sldId id="280" r:id="rId4"/>
    <p:sldId id="281" r:id="rId5"/>
    <p:sldId id="282" r:id="rId6"/>
    <p:sldId id="283" r:id="rId7"/>
    <p:sldId id="284" r:id="rId8"/>
    <p:sldId id="287" r:id="rId9"/>
    <p:sldId id="279" r:id="rId10"/>
    <p:sldId id="288" r:id="rId11"/>
    <p:sldId id="289" r:id="rId12"/>
    <p:sldId id="290" r:id="rId13"/>
    <p:sldId id="291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8E8E8"/>
    <a:srgbClr val="4D4D4D"/>
    <a:srgbClr val="B92D14"/>
    <a:srgbClr val="35759D"/>
    <a:srgbClr val="35B19D"/>
    <a:srgbClr val="1E1E20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5596" autoAdjust="0"/>
  </p:normalViewPr>
  <p:slideViewPr>
    <p:cSldViewPr>
      <p:cViewPr>
        <p:scale>
          <a:sx n="100" d="100"/>
          <a:sy n="100" d="100"/>
        </p:scale>
        <p:origin x="-390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E8D7BF-9640-4DFB-90DE-7346C93976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78FBE-BFD6-4174-95DC-17CA8CD751E5}" type="slidenum">
              <a:rPr lang="en-US"/>
              <a:pPr/>
              <a:t>2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BC92D0-DA1D-4955-86F5-CBA24EAE2249}" type="slidenum">
              <a:rPr lang="en-US"/>
              <a:pPr/>
              <a:t>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uslide.ru/images/17/23465/96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0723" name="Picture 3" descr="C:\Users\Lzd\Desktop\тех смысл чтения\1-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620688"/>
            <a:ext cx="2905586" cy="1656184"/>
          </a:xfrm>
          <a:prstGeom prst="rect">
            <a:avLst/>
          </a:prstGeom>
          <a:noFill/>
        </p:spPr>
      </p:pic>
      <p:pic>
        <p:nvPicPr>
          <p:cNvPr id="30724" name="Picture 4" descr="C:\Users\Lzd\Desktop\тех смысл чтения\4785252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756925"/>
            <a:ext cx="2736304" cy="1824203"/>
          </a:xfrm>
          <a:prstGeom prst="rect">
            <a:avLst/>
          </a:prstGeom>
          <a:noFill/>
        </p:spPr>
      </p:pic>
      <p:pic>
        <p:nvPicPr>
          <p:cNvPr id="30725" name="Picture 5" descr="C:\Users\Lzd\Desktop\тех смысл чтения\vrach-i-paci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4653136"/>
            <a:ext cx="3096020" cy="2065045"/>
          </a:xfrm>
          <a:prstGeom prst="rect">
            <a:avLst/>
          </a:prstGeom>
          <a:noFill/>
        </p:spPr>
      </p:pic>
      <p:pic>
        <p:nvPicPr>
          <p:cNvPr id="30728" name="Picture 8" descr="C:\Users\Lzd\Desktop\тех смысл чтения\Форум молодых педагогов с сайта vseon.co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548680"/>
            <a:ext cx="3207887" cy="1728192"/>
          </a:xfrm>
          <a:prstGeom prst="rect">
            <a:avLst/>
          </a:prstGeom>
          <a:noFill/>
        </p:spPr>
      </p:pic>
      <p:pic>
        <p:nvPicPr>
          <p:cNvPr id="30729" name="Picture 9" descr="C:\Users\Lzd\Desktop\тех смысл чтения\114750_o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2852936"/>
            <a:ext cx="2592288" cy="172650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Lzd\Desktop\свободное время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315200" cy="144090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Count your score.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315200" cy="4623048"/>
          </a:xfrm>
        </p:spPr>
        <p:txBody>
          <a:bodyPr/>
          <a:lstStyle/>
          <a:p>
            <a:r>
              <a:rPr lang="ru-RU" b="1" dirty="0" smtClean="0"/>
              <a:t>18-19 </a:t>
            </a:r>
            <a:r>
              <a:rPr lang="en-US" b="1" dirty="0" smtClean="0"/>
              <a:t>points </a:t>
            </a:r>
            <a:r>
              <a:rPr lang="ru-RU" b="1" dirty="0" smtClean="0"/>
              <a:t>– «5»,  </a:t>
            </a:r>
            <a:endParaRPr lang="en-US" b="1" dirty="0" smtClean="0"/>
          </a:p>
          <a:p>
            <a:r>
              <a:rPr lang="ru-RU" b="1" dirty="0" smtClean="0"/>
              <a:t>14-17 </a:t>
            </a:r>
            <a:r>
              <a:rPr lang="en-US" b="1" dirty="0" smtClean="0"/>
              <a:t>points </a:t>
            </a:r>
            <a:r>
              <a:rPr lang="ru-RU" b="1" dirty="0" smtClean="0"/>
              <a:t>– «4»,  </a:t>
            </a:r>
            <a:endParaRPr lang="en-US" b="1" dirty="0" smtClean="0"/>
          </a:p>
          <a:p>
            <a:r>
              <a:rPr lang="ru-RU" b="1" dirty="0" smtClean="0"/>
              <a:t>10-13 </a:t>
            </a:r>
            <a:r>
              <a:rPr lang="en-US" b="1" dirty="0" smtClean="0"/>
              <a:t>points</a:t>
            </a:r>
            <a:r>
              <a:rPr lang="ru-RU" b="1" dirty="0" smtClean="0"/>
              <a:t> – «3»,   </a:t>
            </a:r>
            <a:endParaRPr lang="en-US" b="1" dirty="0" smtClean="0"/>
          </a:p>
          <a:p>
            <a:r>
              <a:rPr lang="en-US" b="1" dirty="0" smtClean="0"/>
              <a:t>Less than</a:t>
            </a:r>
            <a:r>
              <a:rPr lang="ru-RU" b="1" dirty="0" smtClean="0"/>
              <a:t> 10 </a:t>
            </a:r>
            <a:r>
              <a:rPr lang="en-US" b="1" dirty="0" smtClean="0"/>
              <a:t>points</a:t>
            </a:r>
            <a:r>
              <a:rPr lang="ru-RU" b="1" dirty="0" smtClean="0"/>
              <a:t> – «2».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zd\Desktop\свободное время\1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044" y="0"/>
            <a:ext cx="9262044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96952"/>
            <a:ext cx="1496566" cy="1507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437112"/>
            <a:ext cx="139321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17638"/>
            <a:ext cx="7315200" cy="1867346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Thank you for the lesson!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716016" y="152400"/>
            <a:ext cx="4280347" cy="1395413"/>
          </a:xfrm>
          <a:effectLst>
            <a:outerShdw dist="17961" dir="2700000" algn="ctr" rotWithShape="0">
              <a:schemeClr val="accent1"/>
            </a:outerShdw>
          </a:effectLst>
        </p:spPr>
        <p:txBody>
          <a:bodyPr/>
          <a:lstStyle/>
          <a:p>
            <a:pPr algn="ctr"/>
            <a:r>
              <a:rPr lang="en-US" sz="6000" dirty="0" smtClean="0"/>
              <a:t>Free time</a:t>
            </a:r>
            <a:endParaRPr lang="ru-RU" sz="6000" dirty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205538" y="1519238"/>
            <a:ext cx="2438400" cy="457200"/>
          </a:xfrm>
          <a:effectLst>
            <a:outerShdw dist="17961" dir="2700000" algn="ctr" rotWithShape="0">
              <a:schemeClr val="accent1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endParaRPr lang="ru-RU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08720"/>
            <a:ext cx="7258000" cy="43924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[</a:t>
            </a:r>
            <a:r>
              <a:rPr lang="en-US" dirty="0" err="1" smtClean="0"/>
              <a:t>ai</a:t>
            </a:r>
            <a:r>
              <a:rPr lang="en-US" dirty="0" smtClean="0"/>
              <a:t>] – spare t</a:t>
            </a:r>
            <a:r>
              <a:rPr lang="en-US" u="sng" dirty="0" smtClean="0"/>
              <a:t>i</a:t>
            </a:r>
            <a:r>
              <a:rPr lang="en-US" dirty="0" smtClean="0"/>
              <a:t>me, past</a:t>
            </a:r>
            <a:r>
              <a:rPr lang="en-US" u="sng" dirty="0" smtClean="0"/>
              <a:t>i</a:t>
            </a:r>
            <a:r>
              <a:rPr lang="en-US" dirty="0" smtClean="0"/>
              <a:t>me, h</a:t>
            </a:r>
            <a:r>
              <a:rPr lang="en-US" u="sng" dirty="0" smtClean="0"/>
              <a:t>i</a:t>
            </a:r>
            <a:r>
              <a:rPr lang="en-US" dirty="0" smtClean="0"/>
              <a:t>king, mountain cl</a:t>
            </a:r>
            <a:r>
              <a:rPr lang="en-US" u="sng" dirty="0" smtClean="0"/>
              <a:t>i</a:t>
            </a:r>
            <a:r>
              <a:rPr lang="en-US" dirty="0" smtClean="0"/>
              <a:t>mbing, </a:t>
            </a:r>
          </a:p>
          <a:p>
            <a:pPr>
              <a:buNone/>
            </a:pPr>
            <a:r>
              <a:rPr lang="en-US" dirty="0" smtClean="0"/>
              <a:t>[</a:t>
            </a:r>
            <a:r>
              <a:rPr lang="en-US" dirty="0" err="1" smtClean="0"/>
              <a:t>ei</a:t>
            </a:r>
            <a:r>
              <a:rPr lang="en-US" dirty="0" smtClean="0"/>
              <a:t>] - sk</a:t>
            </a:r>
            <a:r>
              <a:rPr lang="en-US" u="sng" dirty="0" smtClean="0"/>
              <a:t>a</a:t>
            </a:r>
            <a:r>
              <a:rPr lang="en-US" dirty="0" smtClean="0"/>
              <a:t>ting, t</a:t>
            </a:r>
            <a:r>
              <a:rPr lang="en-US" u="sng" dirty="0" smtClean="0"/>
              <a:t>a</a:t>
            </a:r>
            <a:r>
              <a:rPr lang="en-US" dirty="0" smtClean="0"/>
              <a:t>ke, pl</a:t>
            </a:r>
            <a:r>
              <a:rPr lang="en-US" u="sng" dirty="0" smtClean="0"/>
              <a:t>a</a:t>
            </a:r>
            <a:r>
              <a:rPr lang="en-US" dirty="0" smtClean="0"/>
              <a:t>ce, r</a:t>
            </a:r>
            <a:r>
              <a:rPr lang="en-US" u="sng" dirty="0" smtClean="0"/>
              <a:t>ei</a:t>
            </a:r>
            <a:r>
              <a:rPr lang="en-US" dirty="0" smtClean="0"/>
              <a:t>ndeer-sled, r</a:t>
            </a:r>
            <a:r>
              <a:rPr lang="en-US" u="sng" dirty="0" smtClean="0"/>
              <a:t>a</a:t>
            </a:r>
            <a:r>
              <a:rPr lang="en-US" dirty="0" smtClean="0"/>
              <a:t>cer</a:t>
            </a:r>
          </a:p>
          <a:p>
            <a:pPr>
              <a:buNone/>
            </a:pPr>
            <a:r>
              <a:rPr lang="en-US" dirty="0" smtClean="0"/>
              <a:t>[a:] - p</a:t>
            </a:r>
            <a:r>
              <a:rPr lang="en-US" u="sng" dirty="0" smtClean="0"/>
              <a:t>ar</a:t>
            </a:r>
            <a:r>
              <a:rPr lang="en-US" dirty="0" smtClean="0"/>
              <a:t>t , </a:t>
            </a:r>
            <a:r>
              <a:rPr lang="en-US" u="sng" dirty="0" smtClean="0"/>
              <a:t>ar</a:t>
            </a:r>
            <a:r>
              <a:rPr lang="en-US" dirty="0" smtClean="0"/>
              <a:t>chery, </a:t>
            </a:r>
            <a:r>
              <a:rPr lang="en-US" u="sng" dirty="0" smtClean="0"/>
              <a:t>ar</a:t>
            </a:r>
            <a:r>
              <a:rPr lang="en-US" dirty="0" smtClean="0"/>
              <a:t>e, p</a:t>
            </a:r>
            <a:r>
              <a:rPr lang="en-US" u="sng" dirty="0" smtClean="0"/>
              <a:t>ar</a:t>
            </a:r>
            <a:r>
              <a:rPr lang="en-US" dirty="0" smtClean="0"/>
              <a:t>ks, d</a:t>
            </a:r>
            <a:r>
              <a:rPr lang="en-US" u="sng" dirty="0" smtClean="0"/>
              <a:t>ar</a:t>
            </a:r>
            <a:r>
              <a:rPr lang="en-US" dirty="0" smtClean="0"/>
              <a:t>ts, m</a:t>
            </a:r>
            <a:r>
              <a:rPr lang="en-US" u="sng" dirty="0" smtClean="0"/>
              <a:t>ar</a:t>
            </a:r>
            <a:r>
              <a:rPr lang="en-US" dirty="0" smtClean="0"/>
              <a:t>bles</a:t>
            </a:r>
          </a:p>
          <a:p>
            <a:pPr>
              <a:buNone/>
            </a:pPr>
            <a:r>
              <a:rPr lang="en-US" dirty="0" smtClean="0"/>
              <a:t>[ŋ] – skii</a:t>
            </a:r>
            <a:r>
              <a:rPr lang="en-US" u="sng" dirty="0" smtClean="0"/>
              <a:t>ng</a:t>
            </a:r>
            <a:r>
              <a:rPr lang="en-US" dirty="0" smtClean="0"/>
              <a:t>, ice-skati</a:t>
            </a:r>
            <a:r>
              <a:rPr lang="en-US" u="sng" dirty="0" smtClean="0"/>
              <a:t>ng</a:t>
            </a:r>
            <a:r>
              <a:rPr lang="en-US" dirty="0" smtClean="0"/>
              <a:t>, backpacki</a:t>
            </a:r>
            <a:r>
              <a:rPr lang="en-US" u="sng" dirty="0" smtClean="0"/>
              <a:t>ng</a:t>
            </a:r>
            <a:r>
              <a:rPr lang="en-US" dirty="0" smtClean="0"/>
              <a:t>, canoei</a:t>
            </a:r>
            <a:r>
              <a:rPr lang="en-US" u="sng" dirty="0" smtClean="0"/>
              <a:t>ng</a:t>
            </a:r>
            <a:r>
              <a:rPr lang="en-US" dirty="0" smtClean="0"/>
              <a:t>, readi</a:t>
            </a:r>
            <a:r>
              <a:rPr lang="en-US" u="sng" dirty="0" smtClean="0"/>
              <a:t>ng</a:t>
            </a:r>
            <a:r>
              <a:rPr lang="en-US" dirty="0" smtClean="0"/>
              <a:t>, goi</a:t>
            </a:r>
            <a:r>
              <a:rPr lang="en-US" u="sng" dirty="0" smtClean="0"/>
              <a:t>ng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68760"/>
            <a:ext cx="7315200" cy="5360640"/>
          </a:xfrm>
        </p:spPr>
        <p:txBody>
          <a:bodyPr/>
          <a:lstStyle/>
          <a:p>
            <a:r>
              <a:rPr lang="en-US" b="1" dirty="0" smtClean="0"/>
              <a:t>Read the title, look at the pictures and guess what is the text about. </a:t>
            </a:r>
            <a:endParaRPr lang="ru-RU" dirty="0" smtClean="0"/>
          </a:p>
          <a:p>
            <a:r>
              <a:rPr lang="en-US" b="1" dirty="0" smtClean="0"/>
              <a:t>What is the type of the text?</a:t>
            </a:r>
            <a:endParaRPr lang="ru-RU" dirty="0" smtClean="0"/>
          </a:p>
          <a:p>
            <a:r>
              <a:rPr lang="en-US" b="1" dirty="0" smtClean="0"/>
              <a:t>What are the people in the pictures doing? </a:t>
            </a:r>
            <a:endParaRPr lang="ru-RU" dirty="0" smtClean="0"/>
          </a:p>
          <a:p>
            <a:r>
              <a:rPr lang="en-US" b="1" dirty="0" smtClean="0"/>
              <a:t>Read and check.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315200" cy="715962"/>
          </a:xfrm>
        </p:spPr>
        <p:txBody>
          <a:bodyPr/>
          <a:lstStyle/>
          <a:p>
            <a:pPr algn="ctr"/>
            <a:r>
              <a:rPr lang="en-US" b="1" dirty="0" smtClean="0"/>
              <a:t>Fill in the gaps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28800"/>
            <a:ext cx="5616624" cy="374441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723900" indent="-546100">
              <a:buFont typeface="+mj-lt"/>
              <a:buAutoNum type="arabicParenR"/>
              <a:tabLst>
                <a:tab pos="723900" algn="l"/>
              </a:tabLst>
            </a:pPr>
            <a:r>
              <a:rPr lang="en-US" b="1" dirty="0" smtClean="0"/>
              <a:t>to</a:t>
            </a:r>
          </a:p>
          <a:p>
            <a:pPr marL="723900" indent="-546100">
              <a:buFont typeface="+mj-lt"/>
              <a:buAutoNum type="arabicParenR"/>
              <a:tabLst>
                <a:tab pos="723900" algn="l"/>
              </a:tabLst>
            </a:pPr>
            <a:r>
              <a:rPr lang="en-US" b="1" dirty="0" smtClean="0"/>
              <a:t>is</a:t>
            </a:r>
          </a:p>
          <a:p>
            <a:pPr marL="723900" indent="-546100">
              <a:buFont typeface="+mj-lt"/>
              <a:buAutoNum type="arabicParenR"/>
              <a:tabLst>
                <a:tab pos="723900" algn="l"/>
              </a:tabLst>
            </a:pPr>
            <a:r>
              <a:rPr lang="en-US" b="1" dirty="0" smtClean="0"/>
              <a:t>are</a:t>
            </a:r>
          </a:p>
          <a:p>
            <a:pPr marL="723900" indent="-546100">
              <a:buFont typeface="+mj-lt"/>
              <a:buAutoNum type="arabicParenR"/>
              <a:tabLst>
                <a:tab pos="723900" algn="l"/>
              </a:tabLst>
            </a:pPr>
            <a:r>
              <a:rPr lang="en-US" b="1" dirty="0" smtClean="0"/>
              <a:t>and</a:t>
            </a:r>
          </a:p>
          <a:p>
            <a:pPr marL="723900" indent="-546100">
              <a:buFont typeface="+mj-lt"/>
              <a:buAutoNum type="arabicParenR"/>
              <a:tabLst>
                <a:tab pos="723900" algn="l"/>
              </a:tabLst>
            </a:pPr>
            <a:r>
              <a:rPr lang="en-US" b="1" dirty="0" smtClean="0"/>
              <a:t>in</a:t>
            </a:r>
          </a:p>
          <a:p>
            <a:pPr marL="723900" indent="-546100">
              <a:buFont typeface="+mj-lt"/>
              <a:buAutoNum type="arabicParenR"/>
              <a:tabLst>
                <a:tab pos="723900" algn="l"/>
              </a:tabLst>
            </a:pPr>
            <a:r>
              <a:rPr lang="en-US" b="1" dirty="0" smtClean="0"/>
              <a:t>the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315200" cy="1296888"/>
          </a:xfrm>
        </p:spPr>
        <p:txBody>
          <a:bodyPr/>
          <a:lstStyle/>
          <a:p>
            <a:pPr lvl="0" algn="ctr"/>
            <a:r>
              <a:rPr lang="en-US" sz="3600" b="1" dirty="0" smtClean="0"/>
              <a:t>Read the text again and mark the statements True (T), False (F)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772816"/>
            <a:ext cx="5832648" cy="367240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627063" indent="-449263">
              <a:buFont typeface="+mj-lt"/>
              <a:buAutoNum type="arabicParenR"/>
            </a:pPr>
            <a:r>
              <a:rPr lang="en-US" b="1" dirty="0" smtClean="0">
                <a:solidFill>
                  <a:srgbClr val="000000"/>
                </a:solidFill>
              </a:rPr>
              <a:t>T</a:t>
            </a:r>
          </a:p>
          <a:p>
            <a:pPr marL="627063" indent="-449263">
              <a:buFont typeface="+mj-lt"/>
              <a:buAutoNum type="arabicParenR"/>
            </a:pPr>
            <a:r>
              <a:rPr lang="en-US" b="1" dirty="0" smtClean="0">
                <a:solidFill>
                  <a:srgbClr val="000000"/>
                </a:solidFill>
              </a:rPr>
              <a:t>F</a:t>
            </a:r>
          </a:p>
          <a:p>
            <a:pPr marL="627063" indent="-449263">
              <a:buFont typeface="+mj-lt"/>
              <a:buAutoNum type="arabicParenR"/>
            </a:pPr>
            <a:r>
              <a:rPr lang="en-US" b="1" dirty="0" smtClean="0">
                <a:solidFill>
                  <a:srgbClr val="000000"/>
                </a:solidFill>
              </a:rPr>
              <a:t>F</a:t>
            </a:r>
          </a:p>
          <a:p>
            <a:pPr marL="627063" indent="-449263">
              <a:buFont typeface="+mj-lt"/>
              <a:buAutoNum type="arabicParenR"/>
            </a:pPr>
            <a:r>
              <a:rPr lang="en-US" b="1" dirty="0" smtClean="0">
                <a:solidFill>
                  <a:srgbClr val="000000"/>
                </a:solidFill>
              </a:rPr>
              <a:t>F</a:t>
            </a:r>
          </a:p>
          <a:p>
            <a:pPr marL="627063" indent="-449263">
              <a:buFont typeface="+mj-lt"/>
              <a:buAutoNum type="arabicParenR"/>
            </a:pPr>
            <a:r>
              <a:rPr lang="en-US" b="1" dirty="0" smtClean="0">
                <a:solidFill>
                  <a:srgbClr val="000000"/>
                </a:solidFill>
              </a:rPr>
              <a:t>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Lzd\Desktop\открытый урок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788"/>
            <a:ext cx="9144000" cy="648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315200" cy="715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836712"/>
            <a:ext cx="7185992" cy="5792688"/>
          </a:xfrm>
        </p:spPr>
        <p:txBody>
          <a:bodyPr/>
          <a:lstStyle/>
          <a:p>
            <a:pPr lvl="0" algn="ctr">
              <a:buNone/>
            </a:pPr>
            <a:r>
              <a:rPr lang="en-US" sz="5400" b="1" dirty="0" smtClean="0">
                <a:solidFill>
                  <a:schemeClr val="bg1"/>
                </a:solidFill>
              </a:rPr>
              <a:t>Discuss in groups.</a:t>
            </a:r>
            <a:endParaRPr lang="ru-RU" sz="5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 lvl="0"/>
            <a:r>
              <a:rPr lang="en-US" dirty="0" smtClean="0"/>
              <a:t>Which are the Russians' </a:t>
            </a:r>
            <a:r>
              <a:rPr lang="en-US" dirty="0" err="1" smtClean="0"/>
              <a:t>favourite</a:t>
            </a:r>
            <a:r>
              <a:rPr lang="en-US" dirty="0" smtClean="0"/>
              <a:t> leisure activities?</a:t>
            </a:r>
            <a:endParaRPr lang="ru-RU" dirty="0" smtClean="0"/>
          </a:p>
          <a:p>
            <a:pPr lvl="0"/>
            <a:r>
              <a:rPr lang="en-US" dirty="0" smtClean="0"/>
              <a:t>What are the </a:t>
            </a:r>
            <a:r>
              <a:rPr lang="en-US" dirty="0" err="1" smtClean="0"/>
              <a:t>favourite</a:t>
            </a:r>
            <a:r>
              <a:rPr lang="en-US" dirty="0" smtClean="0"/>
              <a:t> leisure activities of the people where you live?</a:t>
            </a:r>
            <a:endParaRPr lang="ru-RU" dirty="0" smtClean="0"/>
          </a:p>
          <a:p>
            <a:pPr lvl="0"/>
            <a:r>
              <a:rPr lang="en-US" dirty="0" smtClean="0"/>
              <a:t>What do you do in your free time?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332656"/>
            <a:ext cx="6934200" cy="715963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bg2"/>
                </a:solidFill>
              </a:rPr>
              <a:t>Work in groups. </a:t>
            </a:r>
            <a:endParaRPr lang="en-US" sz="4000" b="1" dirty="0">
              <a:solidFill>
                <a:schemeClr val="bg2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1124744"/>
            <a:ext cx="7151712" cy="4772819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Carry out a survey. Make a graph</a:t>
            </a:r>
            <a:r>
              <a:rPr lang="en-US" sz="2800" b="1" dirty="0" smtClean="0"/>
              <a:t>.</a:t>
            </a: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1</a:t>
            </a:r>
            <a:r>
              <a:rPr lang="en-US" sz="28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group: </a:t>
            </a:r>
            <a:r>
              <a:rPr lang="en-US" sz="2800" dirty="0" err="1" smtClean="0"/>
              <a:t>Favourite</a:t>
            </a:r>
            <a:r>
              <a:rPr lang="en-US" sz="2800" dirty="0" smtClean="0"/>
              <a:t> free time activities</a:t>
            </a:r>
            <a:r>
              <a:rPr lang="en-US" sz="2800" dirty="0" smtClean="0"/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2</a:t>
            </a:r>
            <a:r>
              <a:rPr lang="en-US" sz="28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group: </a:t>
            </a:r>
            <a:r>
              <a:rPr lang="en-US" sz="2800" dirty="0" smtClean="0">
                <a:solidFill>
                  <a:srgbClr val="1E1E20"/>
                </a:solidFill>
                <a:latin typeface="Microsoft Sans Serif" pitchFamily="34" charset="0"/>
                <a:cs typeface="Microsoft Sans Serif" pitchFamily="34" charset="0"/>
              </a:rPr>
              <a:t>Active and passive </a:t>
            </a:r>
            <a:r>
              <a:rPr lang="en-US" sz="2800" dirty="0" smtClean="0"/>
              <a:t>free time activities</a:t>
            </a:r>
            <a:r>
              <a:rPr lang="en-US" sz="2800" dirty="0" smtClean="0"/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3</a:t>
            </a:r>
            <a:r>
              <a:rPr lang="en-US" sz="28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group: </a:t>
            </a:r>
            <a:r>
              <a:rPr lang="en-US" sz="2800" dirty="0" err="1" smtClean="0"/>
              <a:t>Favourite</a:t>
            </a:r>
            <a:r>
              <a:rPr lang="en-US" sz="2800" dirty="0" smtClean="0"/>
              <a:t> free time activities of your families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_________________________________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Most of my classmates like … Some of them are fond of … The others like  …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1">
      <a:dk1>
        <a:srgbClr val="4D4D4D"/>
      </a:dk1>
      <a:lt1>
        <a:srgbClr val="FFFFFF"/>
      </a:lt1>
      <a:dk2>
        <a:srgbClr val="4D4D4D"/>
      </a:dk2>
      <a:lt2>
        <a:srgbClr val="45762A"/>
      </a:lt2>
      <a:accent1>
        <a:srgbClr val="42934C"/>
      </a:accent1>
      <a:accent2>
        <a:srgbClr val="34B66A"/>
      </a:accent2>
      <a:accent3>
        <a:srgbClr val="FFFFFF"/>
      </a:accent3>
      <a:accent4>
        <a:srgbClr val="404040"/>
      </a:accent4>
      <a:accent5>
        <a:srgbClr val="B0C8B2"/>
      </a:accent5>
      <a:accent6>
        <a:srgbClr val="2EA55F"/>
      </a:accent6>
      <a:hlink>
        <a:srgbClr val="34C8D1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239</TotalTime>
  <Words>234</Words>
  <Application>Microsoft Office PowerPoint</Application>
  <PresentationFormat>Экран (4:3)</PresentationFormat>
  <Paragraphs>42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powerpoint-template</vt:lpstr>
      <vt:lpstr>Слайд 1</vt:lpstr>
      <vt:lpstr>Free time</vt:lpstr>
      <vt:lpstr>Слайд 3</vt:lpstr>
      <vt:lpstr>Слайд 4</vt:lpstr>
      <vt:lpstr>Fill in the gaps</vt:lpstr>
      <vt:lpstr>Read the text again and mark the statements True (T), False (F)  </vt:lpstr>
      <vt:lpstr>Слайд 7</vt:lpstr>
      <vt:lpstr>Слайд 8</vt:lpstr>
      <vt:lpstr>Work in groups. </vt:lpstr>
      <vt:lpstr>Слайд 10</vt:lpstr>
      <vt:lpstr>Count your score.</vt:lpstr>
      <vt:lpstr>Слайд 12</vt:lpstr>
      <vt:lpstr>Thank you for the lesson!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Lzd</dc:creator>
  <cp:lastModifiedBy>Lzd</cp:lastModifiedBy>
  <cp:revision>31</cp:revision>
  <dcterms:created xsi:type="dcterms:W3CDTF">2018-01-13T15:36:54Z</dcterms:created>
  <dcterms:modified xsi:type="dcterms:W3CDTF">2018-01-16T15:57:56Z</dcterms:modified>
</cp:coreProperties>
</file>