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92" r:id="rId2"/>
    <p:sldId id="257" r:id="rId3"/>
    <p:sldId id="258" r:id="rId4"/>
    <p:sldId id="259" r:id="rId5"/>
    <p:sldId id="260" r:id="rId6"/>
    <p:sldId id="288" r:id="rId7"/>
    <p:sldId id="269" r:id="rId8"/>
    <p:sldId id="263" r:id="rId9"/>
    <p:sldId id="272" r:id="rId10"/>
    <p:sldId id="295" r:id="rId11"/>
    <p:sldId id="276" r:id="rId12"/>
    <p:sldId id="274" r:id="rId13"/>
    <p:sldId id="278" r:id="rId14"/>
    <p:sldId id="280" r:id="rId15"/>
    <p:sldId id="294" r:id="rId16"/>
    <p:sldId id="284" r:id="rId17"/>
    <p:sldId id="286" r:id="rId18"/>
    <p:sldId id="28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58" autoAdjust="0"/>
    <p:restoredTop sz="94564" autoAdjust="0"/>
  </p:normalViewPr>
  <p:slideViewPr>
    <p:cSldViewPr>
      <p:cViewPr>
        <p:scale>
          <a:sx n="70" d="100"/>
          <a:sy n="70" d="100"/>
        </p:scale>
        <p:origin x="-1980" y="-4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3414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B57B34-EC52-4773-B6A5-D6ADED892CA3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DB75E1-2DFD-441A-B9BD-392EA96A94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449053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C6C3323F-536A-46E9-96D5-D5E55CE55A61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93302BA-CD5B-4986-8BB5-FE0EF69624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3323F-536A-46E9-96D5-D5E55CE55A61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02BA-CD5B-4986-8BB5-FE0EF69624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3323F-536A-46E9-96D5-D5E55CE55A61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02BA-CD5B-4986-8BB5-FE0EF69624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C6C3323F-536A-46E9-96D5-D5E55CE55A61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02BA-CD5B-4986-8BB5-FE0EF69624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C6C3323F-536A-46E9-96D5-D5E55CE55A61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93302BA-CD5B-4986-8BB5-FE0EF6962442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6C3323F-536A-46E9-96D5-D5E55CE55A61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93302BA-CD5B-4986-8BB5-FE0EF69624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C6C3323F-536A-46E9-96D5-D5E55CE55A61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93302BA-CD5B-4986-8BB5-FE0EF69624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3323F-536A-46E9-96D5-D5E55CE55A61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02BA-CD5B-4986-8BB5-FE0EF69624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6C3323F-536A-46E9-96D5-D5E55CE55A61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93302BA-CD5B-4986-8BB5-FE0EF69624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C6C3323F-536A-46E9-96D5-D5E55CE55A61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93302BA-CD5B-4986-8BB5-FE0EF69624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C6C3323F-536A-46E9-96D5-D5E55CE55A61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93302BA-CD5B-4986-8BB5-FE0EF69624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6C3323F-536A-46E9-96D5-D5E55CE55A61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93302BA-CD5B-4986-8BB5-FE0EF696244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214422"/>
            <a:ext cx="7787208" cy="307867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Сходства и различия праздников Ивана Купала и Хэллоуин.</a:t>
            </a:r>
            <a:br>
              <a:rPr lang="ru-RU" b="1" dirty="0" smtClean="0"/>
            </a:br>
            <a:r>
              <a:rPr lang="ru-RU" sz="2400" b="1" dirty="0" smtClean="0"/>
              <a:t>                                                                               </a:t>
            </a:r>
            <a:br>
              <a:rPr lang="ru-RU" sz="2400" b="1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                                                              </a:t>
            </a:r>
            <a:br>
              <a:rPr lang="ru-RU" sz="2400" dirty="0" smtClean="0"/>
            </a:br>
            <a:endParaRPr lang="ru-RU" sz="2200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64088" y="4293096"/>
            <a:ext cx="52565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Работу выполнила</a:t>
            </a:r>
            <a:br>
              <a:rPr lang="ru-RU" dirty="0" smtClean="0"/>
            </a:br>
            <a:r>
              <a:rPr lang="ru-RU" dirty="0" smtClean="0"/>
              <a:t>                                                                                   ученица 9 класса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dirty="0" smtClean="0"/>
              <a:t>                                                                                              </a:t>
            </a:r>
            <a:r>
              <a:rPr lang="ru-RU" dirty="0" err="1" smtClean="0"/>
              <a:t>Каптенок</a:t>
            </a:r>
            <a:r>
              <a:rPr lang="ru-RU" dirty="0" smtClean="0"/>
              <a:t> Екатерина.</a:t>
            </a:r>
            <a:br>
              <a:rPr lang="ru-RU" dirty="0" smtClean="0"/>
            </a:br>
            <a:r>
              <a:rPr lang="ru-RU" dirty="0" smtClean="0"/>
              <a:t>                                                                           Руководитель :  Терентьева Е.А.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dirty="0" smtClean="0"/>
              <a:t>СИМВОЛЫ ИВАНА КУПАЛЫ</a:t>
            </a:r>
            <a:endParaRPr lang="ru-RU" dirty="0"/>
          </a:p>
        </p:txBody>
      </p:sp>
      <p:pic>
        <p:nvPicPr>
          <p:cNvPr id="4" name="Picture 3" descr="C:\Documents and Settings\Admin\Мои документы\Мои рисунки\%20%20~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3" y="1357299"/>
            <a:ext cx="3643338" cy="2928957"/>
          </a:xfrm>
          <a:prstGeom prst="rect">
            <a:avLst/>
          </a:prstGeom>
          <a:noFill/>
        </p:spPr>
      </p:pic>
      <p:pic>
        <p:nvPicPr>
          <p:cNvPr id="5" name="Picture 4" descr="C:\Documents and Settings\Admin\Мои документы\Мои рисунки\28468528_4561f05f4dff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68982" y="1357298"/>
            <a:ext cx="3832108" cy="2928958"/>
          </a:xfrm>
          <a:prstGeom prst="rect">
            <a:avLst/>
          </a:prstGeom>
          <a:noFill/>
        </p:spPr>
      </p:pic>
      <p:pic>
        <p:nvPicPr>
          <p:cNvPr id="6" name="Picture 5" descr="C:\Documents and Settings\Admin\Мои документы\Мои рисунки\MelampyrumNemorosum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60" y="4500570"/>
            <a:ext cx="4143404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ХЭЛЛОУИН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0215" y="1882775"/>
            <a:ext cx="7323570" cy="4572000"/>
          </a:xfrm>
        </p:spPr>
      </p:pic>
    </p:spTree>
    <p:extLst>
      <p:ext uri="{BB962C8B-B14F-4D97-AF65-F5344CB8AC3E}">
        <p14:creationId xmlns:p14="http://schemas.microsoft.com/office/powerpoint/2010/main" xmlns="" val="2408702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ТРАДИЦИЯ ИЗГОТОВЛЕНИЯ СВЕТИЛЬНИКОВ</a:t>
            </a:r>
            <a:endParaRPr lang="ru-RU" sz="4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8596" y="1643050"/>
            <a:ext cx="5143536" cy="4714908"/>
          </a:xfrm>
          <a:prstGeom prst="rect">
            <a:avLst/>
          </a:prstGeom>
        </p:spPr>
      </p:pic>
      <p:pic>
        <p:nvPicPr>
          <p:cNvPr id="7" name="Объек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72198" y="1643050"/>
            <a:ext cx="2786082" cy="4882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71976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dirty="0" smtClean="0"/>
              <a:t>ГАЙЗИНГ – 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традиция клянчить сладости</a:t>
            </a:r>
            <a:endParaRPr lang="ru-RU" sz="4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1700808"/>
            <a:ext cx="4104456" cy="439248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6016" y="2996952"/>
            <a:ext cx="4104456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90542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ГАДАНИЯ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8596" y="1285860"/>
            <a:ext cx="3643338" cy="535785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0628" y="4000504"/>
            <a:ext cx="3228972" cy="2643206"/>
          </a:xfrm>
          <a:prstGeom prst="rect">
            <a:avLst/>
          </a:prstGeom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0562" y="1214422"/>
            <a:ext cx="4071965" cy="2643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13836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СИМВОЛЫ ХЭЛЛОУИНА</a:t>
            </a:r>
            <a:endParaRPr lang="ru-RU" dirty="0"/>
          </a:p>
        </p:txBody>
      </p:sp>
      <p:pic>
        <p:nvPicPr>
          <p:cNvPr id="5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43042" y="1428736"/>
            <a:ext cx="5572164" cy="521497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СХОДСТВА ПРАЗДНИКОВ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endParaRPr lang="ru-RU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Оба праздника связаны с огнём.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Гадание – традиционное занятие.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Потусторонние силы достигают максимума.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0684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ОТЛИЧИЯ ПРАЗДНИКОВ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 algn="ctr">
              <a:buFont typeface="Wingdings" pitchFamily="2" charset="2"/>
              <a:buChar char="Ø"/>
            </a:pPr>
            <a:r>
              <a:rPr lang="ru-RU" dirty="0"/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 проведения праздников (лето – осень)</a:t>
            </a:r>
            <a:r>
              <a:rPr lang="ru-RU" sz="4800" dirty="0" smtClean="0"/>
              <a:t>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Традиционные костюмы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Иван Купала означает завершение посадочных работ,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Хеллоуин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завершение уборочных работ</a:t>
            </a:r>
          </a:p>
        </p:txBody>
      </p:sp>
    </p:spTree>
    <p:extLst>
      <p:ext uri="{BB962C8B-B14F-4D97-AF65-F5344CB8AC3E}">
        <p14:creationId xmlns:p14="http://schemas.microsoft.com/office/powerpoint/2010/main" xmlns="" val="3923866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401080" cy="485740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Эти праздники, будучи похожими, являются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противополож-ностью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друг друга.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Они загадочны, мистичны и неистощимы на выдумки. Но всё меняется, необходимость привлечь внимание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национальной культуре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заставила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множество стран возрождать забытые традиции. Наблюдается интерес к исследованию быта и жизни предков</a:t>
            </a: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>
              <a:buNone/>
            </a:pPr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последнее время, как отмечают исследователи-этнографы, возрастает интерес к традициям праздника Ивана Купалы. Во многих городах и селах России его начали отмечать с большим размахом. Возможно, этому возрождению способствует появление зарубежного праздника  Хеллоуин в нашей стране. Народ оглянулся назад в свою историю и увидел, что и у нас есть подобный праздник, и есть в них и сходства, и различия.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067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0544" y="764704"/>
            <a:ext cx="7271816" cy="5544616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/>
              <a:t>АКТУАЛЬНОСТЬ: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>Хэллоуин в отличие от праздника Ивана Купалы празднуется в России. Таким образом, мы забываем свою культуру и приобщаемся к части чужого культурного наследия, которое не имеет к России никакого отношения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85702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ЦЕЛЬ РАБОТЫ: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4000" dirty="0" smtClean="0"/>
              <a:t>исследовать сходства  и различия праздников.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141885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ГИПОТЕЗА: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4000" dirty="0"/>
              <a:t>в</a:t>
            </a:r>
            <a:r>
              <a:rPr lang="ru-RU" sz="4000" dirty="0" smtClean="0"/>
              <a:t>озможно, эти праздники имеют разное происхождение, но одинаковые традиции.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2718694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/>
              <a:t>п</a:t>
            </a:r>
            <a:r>
              <a:rPr lang="ru-RU" dirty="0" smtClean="0"/>
              <a:t>ознакомиться с историей праздников;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с</a:t>
            </a:r>
            <a:r>
              <a:rPr lang="ru-RU" dirty="0" smtClean="0"/>
              <a:t>обрать информацию о персонажах праздников;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изучить традиции и </a:t>
            </a:r>
            <a:r>
              <a:rPr lang="ru-RU" dirty="0" err="1" smtClean="0"/>
              <a:t>поверия</a:t>
            </a:r>
            <a:r>
              <a:rPr lang="ru-RU" dirty="0" smtClean="0"/>
              <a:t>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сравнить и проанализировать праздники;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исследовать популярность обоих праздников.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29988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ИВАН  КУПАЛА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600200"/>
            <a:ext cx="8329642" cy="4525963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  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smtClean="0"/>
          </a:p>
          <a:p>
            <a:endParaRPr lang="ru-RU" dirty="0"/>
          </a:p>
        </p:txBody>
      </p:sp>
      <p:pic>
        <p:nvPicPr>
          <p:cNvPr id="2050" name="Picture 2" descr="C:\Documents and Settings\Admin\Мои документы\Мои рисунки\0_850fb_10f79916_XL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428736"/>
            <a:ext cx="6858048" cy="5072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ОЧИЩАЮЩИЕ КОСТРЫ,</a:t>
            </a:r>
            <a:br>
              <a:rPr lang="ru-RU" dirty="0" smtClean="0"/>
            </a:br>
            <a:r>
              <a:rPr lang="ru-RU" sz="3600" dirty="0" smtClean="0"/>
              <a:t>чтобы разогнать тьму и помочь силам добра</a:t>
            </a:r>
            <a:endParaRPr lang="ru-RU" sz="36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1700808"/>
            <a:ext cx="3888432" cy="4824536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46278" y="1700808"/>
            <a:ext cx="4546202" cy="4752528"/>
          </a:xfrm>
          <a:prstGeom prst="rect">
            <a:avLst/>
          </a:prstGeom>
        </p:spPr>
      </p:pic>
      <p:sp>
        <p:nvSpPr>
          <p:cNvPr id="5" name="Текст 4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88306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ГАДАНИЕ НА ВЕНКАХ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0" y="1930400"/>
            <a:ext cx="6096000" cy="4476750"/>
          </a:xfrm>
        </p:spPr>
      </p:pic>
    </p:spTree>
    <p:extLst>
      <p:ext uri="{BB962C8B-B14F-4D97-AF65-F5344CB8AC3E}">
        <p14:creationId xmlns:p14="http://schemas.microsoft.com/office/powerpoint/2010/main" xmlns="" val="2672339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ПОИСКИ ЦВЕТКА ПАПОРОТНИКА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844824"/>
            <a:ext cx="4139952" cy="446449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94617" y="3004939"/>
            <a:ext cx="4849383" cy="3853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73997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895</TotalTime>
  <Words>248</Words>
  <Application>Microsoft Office PowerPoint</Application>
  <PresentationFormat>Экран (4:3)</PresentationFormat>
  <Paragraphs>41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Яркая</vt:lpstr>
      <vt:lpstr>Сходства и различия праздников Ивана Купала и Хэллоуин.                                                                                                                                                   </vt:lpstr>
      <vt:lpstr>   АКТУАЛЬНОСТЬ: Хэллоуин в отличие от праздника Ивана Купалы празднуется в России. Таким образом, мы забываем свою культуру и приобщаемся к части чужого культурного наследия, которое не имеет к России никакого отношения.</vt:lpstr>
      <vt:lpstr> ЦЕЛЬ РАБОТЫ: </vt:lpstr>
      <vt:lpstr>ГИПОТЕЗА:</vt:lpstr>
      <vt:lpstr>ЗАДАЧИ:</vt:lpstr>
      <vt:lpstr>ИВАН  КУПАЛА</vt:lpstr>
      <vt:lpstr>ОЧИЩАЮЩИЕ КОСТРЫ, чтобы разогнать тьму и помочь силам добра</vt:lpstr>
      <vt:lpstr>ГАДАНИЕ НА ВЕНКАХ</vt:lpstr>
      <vt:lpstr>ПОИСКИ ЦВЕТКА ПАПОРОТНИКА</vt:lpstr>
      <vt:lpstr>СИМВОЛЫ ИВАНА КУПАЛЫ</vt:lpstr>
      <vt:lpstr>ХЭЛЛОУИН</vt:lpstr>
      <vt:lpstr>ТРАДИЦИЯ ИЗГОТОВЛЕНИЯ СВЕТИЛЬНИКОВ</vt:lpstr>
      <vt:lpstr>ГАЙЗИНГ –  традиция клянчить сладости</vt:lpstr>
      <vt:lpstr>ГАДАНИЯ</vt:lpstr>
      <vt:lpstr>СИМВОЛЫ ХЭЛЛОУИНА</vt:lpstr>
      <vt:lpstr>СХОДСТВА ПРАЗДНИКОВ</vt:lpstr>
      <vt:lpstr>ОТЛИЧИЯ ПРАЗДНИКОВ</vt:lpstr>
      <vt:lpstr>ЗАКЛЮЧЕНИЕ</vt:lpstr>
    </vt:vector>
  </TitlesOfParts>
  <Company>BEST XP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ПРАЗДНИК ИВАНА КУПАЛЫ И ХЭЛЛОУИН.  СХОДСТВА И РАЗЛИЧИЯ.</dc:title>
  <dc:creator>user</dc:creator>
  <cp:lastModifiedBy>терентьева1</cp:lastModifiedBy>
  <cp:revision>91</cp:revision>
  <dcterms:created xsi:type="dcterms:W3CDTF">2014-01-09T08:05:22Z</dcterms:created>
  <dcterms:modified xsi:type="dcterms:W3CDTF">2019-10-06T16:46:04Z</dcterms:modified>
</cp:coreProperties>
</file>