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2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5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0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49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2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4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6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0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9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982E9-CBE0-4A03-BF84-FCD0DB24DD00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F840-EEDD-483F-B8A2-9B404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1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548680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/>
              <a:t>и</a:t>
            </a:r>
            <a:r>
              <a:rPr lang="ru-RU" sz="4000" dirty="0" smtClean="0"/>
              <a:t>ди прямо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 smtClean="0"/>
              <a:t>иди по направлению к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 smtClean="0"/>
              <a:t>остановись на светофоре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 smtClean="0"/>
              <a:t>припаркуйся перед…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 smtClean="0"/>
              <a:t>иди вниз по улице…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4000" dirty="0" smtClean="0"/>
              <a:t>поверни налево/направо…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947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5"/>
          <a:stretch/>
        </p:blipFill>
        <p:spPr bwMode="auto">
          <a:xfrm>
            <a:off x="755576" y="332656"/>
            <a:ext cx="7663039" cy="652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9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5768" y="2497049"/>
            <a:ext cx="54585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Hot wheels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814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3092" y="908720"/>
            <a:ext cx="511184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 is his name?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What’s his occupation?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Where’s he from?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When was he born?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How does he look like?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What’s his hobby?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73" y="932237"/>
            <a:ext cx="3218416" cy="341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94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50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Черкасова</dc:creator>
  <cp:lastModifiedBy>ГиматдиноваГН</cp:lastModifiedBy>
  <cp:revision>5</cp:revision>
  <dcterms:created xsi:type="dcterms:W3CDTF">2017-11-08T10:02:03Z</dcterms:created>
  <dcterms:modified xsi:type="dcterms:W3CDTF">2017-11-09T09:50:57Z</dcterms:modified>
</cp:coreProperties>
</file>