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61" r:id="rId5"/>
    <p:sldId id="262" r:id="rId6"/>
    <p:sldId id="263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Rg st="1" end="1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8" autoAdjust="0"/>
    <p:restoredTop sz="94660"/>
  </p:normalViewPr>
  <p:slideViewPr>
    <p:cSldViewPr showGuides="1">
      <p:cViewPr>
        <p:scale>
          <a:sx n="78" d="100"/>
          <a:sy n="78" d="100"/>
        </p:scale>
        <p:origin x="-122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</c:v>
                </c:pt>
              </c:strCache>
            </c:strRef>
          </c:tx>
          <c:marker>
            <c:symbol val="none"/>
          </c:marker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</c:v>
                </c:pt>
                <c:pt idx="1">
                  <c:v>20</c:v>
                </c:pt>
                <c:pt idx="2">
                  <c:v>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652032"/>
        <c:axId val="44653568"/>
      </c:lineChart>
      <c:catAx>
        <c:axId val="44652032"/>
        <c:scaling>
          <c:orientation val="minMax"/>
        </c:scaling>
        <c:delete val="0"/>
        <c:axPos val="b"/>
        <c:majorTickMark val="out"/>
        <c:minorTickMark val="none"/>
        <c:tickLblPos val="nextTo"/>
        <c:crossAx val="44653568"/>
        <c:crosses val="autoZero"/>
        <c:auto val="1"/>
        <c:lblAlgn val="ctr"/>
        <c:lblOffset val="100"/>
        <c:noMultiLvlLbl val="0"/>
      </c:catAx>
      <c:valAx>
        <c:axId val="44653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46520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BAAD4-465E-4337-96C9-023F942174A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826993"/>
      </p:ext>
    </p:extLst>
  </p:cSld>
  <p:clrMapOvr>
    <a:masterClrMapping/>
  </p:clrMapOvr>
  <p:transition advClick="0" advTm="1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BFE0F-F5BF-4567-81B7-10F3754DC8B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002765"/>
      </p:ext>
    </p:extLst>
  </p:cSld>
  <p:clrMapOvr>
    <a:masterClrMapping/>
  </p:clrMapOvr>
  <p:transition advClick="0" advTm="1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AE712-D424-405E-A082-33FABEB14E71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006606"/>
      </p:ext>
    </p:extLst>
  </p:cSld>
  <p:clrMapOvr>
    <a:masterClrMapping/>
  </p:clrMapOvr>
  <p:transition advClick="0" advTm="1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6827C-9A44-4DD5-9517-D5F8BBA44C2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891489"/>
      </p:ext>
    </p:extLst>
  </p:cSld>
  <p:clrMapOvr>
    <a:masterClrMapping/>
  </p:clrMapOvr>
  <p:transition advClick="0" advTm="1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BED00-B28D-4AAA-8884-C08B0363339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059359"/>
      </p:ext>
    </p:extLst>
  </p:cSld>
  <p:clrMapOvr>
    <a:masterClrMapping/>
  </p:clrMapOvr>
  <p:transition advClick="0" advTm="1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872A3-8A64-4C09-B186-8F3C1E48F51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356344"/>
      </p:ext>
    </p:extLst>
  </p:cSld>
  <p:clrMapOvr>
    <a:masterClrMapping/>
  </p:clrMapOvr>
  <p:transition advClick="0" advTm="1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77EAD-7D66-48CE-8819-6406B6182313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015868"/>
      </p:ext>
    </p:extLst>
  </p:cSld>
  <p:clrMapOvr>
    <a:masterClrMapping/>
  </p:clrMapOvr>
  <p:transition advClick="0" advTm="1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6B95E-1C18-4CFA-98FD-F87A15B6D5E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70920"/>
      </p:ext>
    </p:extLst>
  </p:cSld>
  <p:clrMapOvr>
    <a:masterClrMapping/>
  </p:clrMapOvr>
  <p:transition advClick="0" advTm="1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67490-33C1-481B-A6D8-07AAE2B9A42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385967"/>
      </p:ext>
    </p:extLst>
  </p:cSld>
  <p:clrMapOvr>
    <a:masterClrMapping/>
  </p:clrMapOvr>
  <p:transition advClick="0" advTm="1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6A2F9-C3DE-4872-8890-41473CE1F63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263"/>
      </p:ext>
    </p:extLst>
  </p:cSld>
  <p:clrMapOvr>
    <a:masterClrMapping/>
  </p:clrMapOvr>
  <p:transition advClick="0" advTm="1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29C7C-CFC2-4975-B097-89143AB62A0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920803"/>
      </p:ext>
    </p:extLst>
  </p:cSld>
  <p:clrMapOvr>
    <a:masterClrMapping/>
  </p:clrMapOvr>
  <p:transition advClick="0" advTm="1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2F95BB-7C66-4DCF-91E8-9AC8D178FCDA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32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6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187450" y="1988840"/>
            <a:ext cx="6911975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8000"/>
                </a:solidFill>
              </a:rPr>
              <a:t>Родительское собрание по теме:</a:t>
            </a:r>
            <a:r>
              <a:rPr lang="en-US" altLang="ru-RU" dirty="0">
                <a:solidFill>
                  <a:srgbClr val="000000"/>
                </a:solidFill>
              </a:rPr>
              <a:t/>
            </a:r>
            <a:br>
              <a:rPr lang="en-US" altLang="ru-RU" dirty="0">
                <a:solidFill>
                  <a:srgbClr val="000000"/>
                </a:solidFill>
              </a:rPr>
            </a:br>
            <a:r>
              <a:rPr lang="ru-RU" altLang="ru-RU" b="1" dirty="0" smtClean="0">
                <a:solidFill>
                  <a:srgbClr val="A50021"/>
                </a:solidFill>
              </a:rPr>
              <a:t>«Вот и стали мы на год взрослее»</a:t>
            </a:r>
            <a:endParaRPr lang="ru-RU" altLang="ru-RU" b="1" dirty="0">
              <a:solidFill>
                <a:srgbClr val="A5002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880918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CC"/>
                </a:solidFill>
                <a:latin typeface="+mj-lt"/>
              </a:rPr>
              <a:t>Детский сад </a:t>
            </a:r>
            <a:r>
              <a:rPr lang="ru-RU" sz="2400" smtClean="0">
                <a:solidFill>
                  <a:srgbClr val="0000CC"/>
                </a:solidFill>
                <a:latin typeface="+mj-lt"/>
              </a:rPr>
              <a:t>«Солнышко»</a:t>
            </a:r>
            <a:endParaRPr lang="ru-RU" sz="2400" dirty="0" smtClean="0">
              <a:solidFill>
                <a:srgbClr val="0000C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2775090"/>
      </p:ext>
    </p:extLst>
  </p:cSld>
  <p:clrMapOvr>
    <a:masterClrMapping/>
  </p:clrMapOvr>
  <p:transition spd="slow" advClick="0" advTm="16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и подошел к концу учебный год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ользователь\Desktop\рабочий стол\экскурсия в музей\фотки ОСЕНЬ\IMG_1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571612"/>
            <a:ext cx="7213897" cy="441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86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16000">
        <p:cut/>
      </p:transition>
    </mc:Choice>
    <mc:Fallback xmlns="">
      <p:transition advClick="0" advTm="16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1143000"/>
          </a:xfrm>
          <a:noFill/>
        </p:spPr>
        <p:txBody>
          <a:bodyPr/>
          <a:lstStyle/>
          <a:p>
            <a:r>
              <a:rPr lang="ru-RU" sz="2800" b="1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Пользователь\Desktop\фото род\IMG_20170412_101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02369"/>
            <a:ext cx="410445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602369"/>
            <a:ext cx="4038600" cy="4536504"/>
          </a:xfrm>
        </p:spPr>
      </p:pic>
      <p:sp>
        <p:nvSpPr>
          <p:cNvPr id="6" name="Прямоугольник 5"/>
          <p:cNvSpPr/>
          <p:nvPr/>
        </p:nvSpPr>
        <p:spPr>
          <a:xfrm>
            <a:off x="3851920" y="620688"/>
            <a:ext cx="5148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kern="0" dirty="0">
                <a:solidFill>
                  <a:srgbClr val="002060"/>
                </a:solidFill>
                <a:ea typeface="+mj-ea"/>
                <a:cs typeface="+mj-cs"/>
              </a:rPr>
              <a:t>Познавательное развитие</a:t>
            </a:r>
            <a:endParaRPr lang="ru-RU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42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16000">
        <p:cut/>
      </p:transition>
    </mc:Choice>
    <mc:Fallback xmlns="">
      <p:transition advClick="0" advTm="16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Речевое развитие </a:t>
            </a:r>
            <a:endParaRPr lang="ru-RU" dirty="0"/>
          </a:p>
        </p:txBody>
      </p:sp>
      <p:pic>
        <p:nvPicPr>
          <p:cNvPr id="3075" name="Picture 3" descr="C:\Users\Пользователь\Desktop\IMG_20170406_1017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27325"/>
            <a:ext cx="4038600" cy="22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фото род\IMG_20170406_1026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27325"/>
            <a:ext cx="4038600" cy="227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41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6000">
        <p:checker/>
      </p:transition>
    </mc:Choice>
    <mc:Fallback xmlns="">
      <p:transition spd="slow" advClick="0" advTm="16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Художественно – эстетическое развитие</a:t>
            </a:r>
            <a:endParaRPr lang="ru-RU" dirty="0"/>
          </a:p>
        </p:txBody>
      </p:sp>
      <p:pic>
        <p:nvPicPr>
          <p:cNvPr id="2051" name="Picture 3" descr="C:\Users\Пользователь\Desktop\фото род\IMG_20170412_1037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3816424" cy="265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Пользователь\Desktop\Новая папка\IMG_20170405_1118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3596208" cy="259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15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16000">
        <p14:ripple/>
      </p:transition>
    </mc:Choice>
    <mc:Fallback xmlns="">
      <p:transition spd="slow" advClick="0" advTm="1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 – коммуникативное развитие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5"/>
            <a:ext cx="3130128" cy="2952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Пользователь\Desktop\IMG_20170502_2012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04864"/>
            <a:ext cx="38225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156523"/>
      </p:ext>
    </p:extLst>
  </p:cSld>
  <p:clrMapOvr>
    <a:masterClrMapping/>
  </p:clrMapOvr>
  <p:transition spd="slow" advClick="0" advTm="1600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03485751"/>
              </p:ext>
            </p:extLst>
          </p:nvPr>
        </p:nvGraphicFramePr>
        <p:xfrm>
          <a:off x="1763688" y="1052736"/>
          <a:ext cx="590465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669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6000">
        <p14:prism isInverted="1"/>
      </p:transition>
    </mc:Choice>
    <mc:Fallback xmlns="">
      <p:transition spd="slow" advClick="0" advTm="1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32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Презентация PowerPoint</vt:lpstr>
      <vt:lpstr>Вот и подошел к концу учебный год</vt:lpstr>
      <vt:lpstr>Физическое развитие</vt:lpstr>
      <vt:lpstr>Речевое развитие </vt:lpstr>
      <vt:lpstr>Художественно – эстетическое развитие</vt:lpstr>
      <vt:lpstr>Социально – коммуникативное развитие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Физминутка "Хорошее настроение"</dc:title>
  <dc:creator>Анатольева Э.В.</dc:creator>
  <cp:lastModifiedBy>Пользователь Windows</cp:lastModifiedBy>
  <cp:revision>25</cp:revision>
  <dcterms:created xsi:type="dcterms:W3CDTF">2015-03-30T07:28:33Z</dcterms:created>
  <dcterms:modified xsi:type="dcterms:W3CDTF">2019-10-06T12:16:24Z</dcterms:modified>
</cp:coreProperties>
</file>