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4" r:id="rId8"/>
    <p:sldId id="265" r:id="rId9"/>
    <p:sldId id="266" r:id="rId10"/>
    <p:sldId id="263" r:id="rId11"/>
    <p:sldId id="262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pedsovet.su/_ld/351/9424088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i="1" dirty="0" smtClean="0"/>
              <a:t>Изложение «Лиса»</a:t>
            </a:r>
            <a:endParaRPr lang="ru-RU" sz="6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5072074"/>
            <a:ext cx="7858180" cy="1042998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Учитель начальных классов 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Муратова Ольга Витальевна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1032" name="Picture 8" descr="http://school.xvatit.com/images/thumb/7/7a/30-05-07.jpg/543px-30-05-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357430"/>
            <a:ext cx="3500462" cy="2500330"/>
          </a:xfrm>
          <a:prstGeom prst="round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1/9424088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785818"/>
          </a:xfrm>
        </p:spPr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78"/>
            <a:ext cx="5329246" cy="6429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Лиса – хищное животное.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00034" y="2714620"/>
            <a:ext cx="5329246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/>
              <a:t>2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Большая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ольза людям.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00034" y="3429000"/>
            <a:ext cx="5329246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noProof="0" dirty="0" smtClean="0"/>
              <a:t>3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Жизнь зимой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00034" y="4143380"/>
            <a:ext cx="5329246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noProof="0" dirty="0" smtClean="0"/>
              <a:t>4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Охота на лис.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1/9424088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857256"/>
          </a:xfrm>
        </p:spPr>
        <p:txBody>
          <a:bodyPr/>
          <a:lstStyle/>
          <a:p>
            <a:r>
              <a:rPr lang="ru-RU" dirty="0" smtClean="0"/>
              <a:t>Словарная работа: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2614602" cy="785818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т</a:t>
            </a:r>
            <a:r>
              <a:rPr lang="ru-RU" i="1" u="sng" dirty="0" smtClean="0"/>
              <a:t>е</a:t>
            </a:r>
            <a:r>
              <a:rPr lang="ru-RU" i="1" dirty="0" smtClean="0"/>
              <a:t>т</a:t>
            </a:r>
            <a:r>
              <a:rPr lang="ru-RU" i="1" u="sng" dirty="0" smtClean="0"/>
              <a:t>е</a:t>
            </a:r>
            <a:r>
              <a:rPr lang="ru-RU" i="1" dirty="0" smtClean="0"/>
              <a:t>ревами</a:t>
            </a:r>
            <a:endParaRPr lang="ru-RU" i="1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928926" y="2500306"/>
            <a:ext cx="2614602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тет</a:t>
            </a:r>
            <a:r>
              <a:rPr kumimoji="0" lang="ru-RU" sz="32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рев, 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2285984" y="2428868"/>
            <a:ext cx="285752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3643306" y="2428868"/>
            <a:ext cx="285752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одержимое 2"/>
          <p:cNvSpPr txBox="1">
            <a:spLocks/>
          </p:cNvSpPr>
          <p:nvPr/>
        </p:nvSpPr>
        <p:spPr>
          <a:xfrm>
            <a:off x="4714876" y="2500306"/>
            <a:ext cx="2614602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i="1" dirty="0" smtClean="0"/>
              <a:t> </a:t>
            </a:r>
            <a:r>
              <a:rPr lang="ru-RU" sz="3200" i="1" dirty="0" smtClean="0"/>
              <a:t>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1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</a:t>
            </a:r>
            <a:r>
              <a:rPr kumimoji="0" lang="ru-RU" sz="3200" b="0" i="1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</a:t>
            </a:r>
            <a:r>
              <a:rPr kumimoji="0" lang="ru-RU" sz="3200" b="0" i="1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</a:t>
            </a:r>
            <a:r>
              <a:rPr lang="ru-RU" sz="3200" i="1" dirty="0" smtClean="0"/>
              <a:t>ё</a:t>
            </a:r>
            <a:r>
              <a:rPr kumimoji="0" lang="ru-RU" sz="3200" b="0" i="1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рка</a:t>
            </a:r>
            <a:r>
              <a:rPr kumimoji="0" lang="ru-RU" sz="3200" b="0" i="1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500034" y="3286124"/>
            <a:ext cx="1500198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</a:t>
            </a:r>
            <a:r>
              <a:rPr kumimoji="0" lang="ru-RU" sz="32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сные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428728" y="3214686"/>
            <a:ext cx="285752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одержимое 2"/>
          <p:cNvSpPr txBox="1">
            <a:spLocks/>
          </p:cNvSpPr>
          <p:nvPr/>
        </p:nvSpPr>
        <p:spPr>
          <a:xfrm>
            <a:off x="1857356" y="3286124"/>
            <a:ext cx="1143008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л</a:t>
            </a:r>
            <a:r>
              <a:rPr kumimoji="0" lang="ru-RU" sz="3200" b="0" i="1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ес;</a:t>
            </a:r>
            <a:endParaRPr kumimoji="0" lang="ru-RU" sz="3200" b="0" i="1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5072066" y="3214686"/>
            <a:ext cx="285752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одержимое 2"/>
          <p:cNvSpPr txBox="1">
            <a:spLocks/>
          </p:cNvSpPr>
          <p:nvPr/>
        </p:nvSpPr>
        <p:spPr>
          <a:xfrm>
            <a:off x="3286116" y="3286124"/>
            <a:ext cx="2571768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уничт</a:t>
            </a:r>
            <a:r>
              <a:rPr kumimoji="0" lang="ru-RU" sz="32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жает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5786446" y="3286124"/>
            <a:ext cx="3071834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уничтожить; 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7215206" y="3214686"/>
            <a:ext cx="285752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719966" y="4138026"/>
            <a:ext cx="224561" cy="923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одержимое 2"/>
          <p:cNvSpPr txBox="1">
            <a:spLocks/>
          </p:cNvSpPr>
          <p:nvPr/>
        </p:nvSpPr>
        <p:spPr>
          <a:xfrm>
            <a:off x="357158" y="4143380"/>
            <a:ext cx="2357454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</a:t>
            </a:r>
            <a:r>
              <a:rPr kumimoji="0" lang="ru-RU" sz="32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льшую 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Содержимое 2"/>
          <p:cNvSpPr txBox="1">
            <a:spLocks/>
          </p:cNvSpPr>
          <p:nvPr/>
        </p:nvSpPr>
        <p:spPr>
          <a:xfrm>
            <a:off x="2143108" y="4143380"/>
            <a:ext cx="2357454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больше;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>
            <a:off x="1648396" y="4138026"/>
            <a:ext cx="224561" cy="923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одержимое 2"/>
          <p:cNvSpPr txBox="1">
            <a:spLocks/>
          </p:cNvSpPr>
          <p:nvPr/>
        </p:nvSpPr>
        <p:spPr>
          <a:xfrm>
            <a:off x="4000496" y="4143380"/>
            <a:ext cx="2357454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i="1" dirty="0" smtClean="0"/>
              <a:t>н</a:t>
            </a:r>
            <a:r>
              <a:rPr lang="ru-RU" sz="3200" i="1" u="sng" dirty="0" smtClean="0"/>
              <a:t>о</a:t>
            </a:r>
            <a:r>
              <a:rPr lang="ru-RU" sz="3200" i="1" dirty="0" smtClean="0"/>
              <a:t>чует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Содержимое 2"/>
          <p:cNvSpPr txBox="1">
            <a:spLocks/>
          </p:cNvSpPr>
          <p:nvPr/>
        </p:nvSpPr>
        <p:spPr>
          <a:xfrm>
            <a:off x="5357818" y="4143380"/>
            <a:ext cx="1571636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i="1" dirty="0" smtClean="0"/>
              <a:t> - ночь;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4791668" y="4138026"/>
            <a:ext cx="224561" cy="923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2" grpId="0"/>
      <p:bldP spid="14" grpId="0"/>
      <p:bldP spid="15" grpId="0"/>
      <p:bldP spid="19" grpId="0"/>
      <p:bldP spid="20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1/9424088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928694"/>
          </a:xfrm>
        </p:spPr>
        <p:txBody>
          <a:bodyPr>
            <a:normAutofit/>
          </a:bodyPr>
          <a:lstStyle/>
          <a:p>
            <a:r>
              <a:rPr lang="ru-RU" dirty="0" smtClean="0"/>
              <a:t>Лиса.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8643998" cy="464347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         </a:t>
            </a:r>
            <a:r>
              <a:rPr lang="ru-RU" sz="3600" dirty="0" smtClean="0"/>
              <a:t>Лиса </a:t>
            </a:r>
            <a:r>
              <a:rPr lang="ru-RU" sz="3600" dirty="0" smtClean="0"/>
              <a:t>– хищное животное. Она питается мышами, зайцами, тетеревами, рябчиками, дикими утками.  Иногда она таскает кур и цыплят в деревнях. Но главная пища её – лесные мыши. Лиса уничтожает их. Она приносит большую пользу людям, потому что лесные мыши питаются зёрнами хлебных растений.</a:t>
            </a:r>
          </a:p>
          <a:p>
            <a:pPr algn="just">
              <a:buNone/>
            </a:pPr>
            <a:r>
              <a:rPr lang="ru-RU" sz="3600" dirty="0" smtClean="0"/>
              <a:t>     </a:t>
            </a:r>
            <a:r>
              <a:rPr lang="ru-RU" sz="3600" dirty="0" smtClean="0"/>
              <a:t>      Норы </a:t>
            </a:r>
            <a:r>
              <a:rPr lang="ru-RU" sz="3600" dirty="0" smtClean="0"/>
              <a:t>лиса зимой не делает. Она ночует на снегу, под кустиками. </a:t>
            </a:r>
            <a:r>
              <a:rPr lang="ru-RU" sz="3600" dirty="0" smtClean="0"/>
              <a:t>Зимой</a:t>
            </a:r>
            <a:r>
              <a:rPr lang="ru-RU" sz="3600" dirty="0" smtClean="0"/>
              <a:t> у неё ярко-рыжая, длинная пушистая шерсть. Лисий мех красивый, тёплый и прочный. Он очень нравится людям. Из него делают воротники, шапки, шубы. Поэтому зимой охотники охотятся за лисами. Летом лиса худая. Шерсть у неё висит клочьями.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1/9424088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214422"/>
            <a:ext cx="7015154" cy="1143000"/>
          </a:xfrm>
        </p:spPr>
        <p:txBody>
          <a:bodyPr/>
          <a:lstStyle/>
          <a:p>
            <a:r>
              <a:rPr lang="ru-RU" dirty="0" smtClean="0"/>
              <a:t>Отгадайте загадку: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571745"/>
            <a:ext cx="6329378" cy="2214578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  Не </a:t>
            </a:r>
            <a:r>
              <a:rPr lang="ru-RU" i="1" dirty="0" smtClean="0"/>
              <a:t>любит семечки из шишек,</a:t>
            </a:r>
            <a:br>
              <a:rPr lang="ru-RU" i="1" dirty="0" smtClean="0"/>
            </a:br>
            <a:r>
              <a:rPr lang="ru-RU" i="1" dirty="0" smtClean="0"/>
              <a:t>А ловит бедных серых мышек.</a:t>
            </a:r>
            <a:br>
              <a:rPr lang="ru-RU" i="1" dirty="0" smtClean="0"/>
            </a:br>
            <a:r>
              <a:rPr lang="ru-RU" i="1" dirty="0" smtClean="0"/>
              <a:t>Среди зверей она – краса!</a:t>
            </a:r>
            <a:br>
              <a:rPr lang="ru-RU" i="1" dirty="0" smtClean="0"/>
            </a:br>
            <a:r>
              <a:rPr lang="ru-RU" i="1" dirty="0" smtClean="0"/>
              <a:t>Плутовка рыжая… </a:t>
            </a:r>
            <a:endParaRPr lang="ru-RU" i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428728" y="2571744"/>
            <a:ext cx="6329378" cy="2214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любит семечки из шишек,</a:t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 ловит бедных серых мышек.</a:t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Среди зверей она – краса!</a:t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Плутовка рыжая</a:t>
            </a:r>
            <a:r>
              <a:rPr kumimoji="0" lang="ru-RU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лиса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1/9424088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/>
          <a:lstStyle/>
          <a:p>
            <a:r>
              <a:rPr lang="ru-RU" i="1" dirty="0" smtClean="0"/>
              <a:t>План работы: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500461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1. Познакомиться с текстом и понять его.</a:t>
            </a:r>
          </a:p>
          <a:p>
            <a:pPr>
              <a:buNone/>
            </a:pPr>
            <a:r>
              <a:rPr lang="ru-RU" i="1" dirty="0" smtClean="0"/>
              <a:t>2. Ответить на вопросы по содержанию текста.</a:t>
            </a:r>
          </a:p>
          <a:p>
            <a:pPr>
              <a:buNone/>
            </a:pPr>
            <a:r>
              <a:rPr lang="ru-RU" i="1" dirty="0" smtClean="0"/>
              <a:t>3. Записать текст по памяти.</a:t>
            </a:r>
          </a:p>
          <a:p>
            <a:pPr>
              <a:buNone/>
            </a:pPr>
            <a:r>
              <a:rPr lang="ru-RU" i="1" dirty="0" smtClean="0"/>
              <a:t>4</a:t>
            </a:r>
            <a:r>
              <a:rPr lang="ru-RU" i="1" dirty="0" smtClean="0"/>
              <a:t>. Проверить написанное.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1/9424088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928694"/>
          </a:xfrm>
        </p:spPr>
        <p:txBody>
          <a:bodyPr>
            <a:normAutofit/>
          </a:bodyPr>
          <a:lstStyle/>
          <a:p>
            <a:r>
              <a:rPr lang="ru-RU" dirty="0" smtClean="0"/>
              <a:t>Лиса.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8643998" cy="464347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         </a:t>
            </a:r>
            <a:r>
              <a:rPr lang="ru-RU" sz="3600" dirty="0" smtClean="0"/>
              <a:t>Лиса </a:t>
            </a:r>
            <a:r>
              <a:rPr lang="ru-RU" sz="3600" dirty="0" smtClean="0"/>
              <a:t>– хищное животное. Она питается мышами, зайцами, тетеревами, рябчиками, дикими утками.  Иногда она таскает кур и цыплят в деревнях. Но главная пища её – лесные мыши. Лиса уничтожает их. Она приносит большую пользу людям, потому что лесные мыши питаются зёрнами хлебных растений.</a:t>
            </a:r>
          </a:p>
          <a:p>
            <a:pPr algn="just">
              <a:buNone/>
            </a:pPr>
            <a:r>
              <a:rPr lang="ru-RU" sz="3600" dirty="0" smtClean="0"/>
              <a:t>     </a:t>
            </a:r>
            <a:r>
              <a:rPr lang="ru-RU" sz="3600" dirty="0" smtClean="0"/>
              <a:t>      Норы </a:t>
            </a:r>
            <a:r>
              <a:rPr lang="ru-RU" sz="3600" dirty="0" smtClean="0"/>
              <a:t>лиса зимой не делает. Она ночует на снегу, под кустиками. </a:t>
            </a:r>
            <a:r>
              <a:rPr lang="ru-RU" sz="3600" dirty="0" smtClean="0"/>
              <a:t>Зимой</a:t>
            </a:r>
            <a:r>
              <a:rPr lang="ru-RU" sz="3600" dirty="0" smtClean="0"/>
              <a:t> у неё ярко-рыжая, длинная пушистая шерсть. Лисий мех красивый, тёплый и прочный. Он очень нравится людям. Из него делают воротники, шапки, шубы. Поэтому зимой охотники охотятся за лисами. Летом лиса худая. Шерсть у неё висит клочьями.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Управляющая кнопка: домой 4">
            <a:hlinkClick r:id="" action="ppaction://hlinkshowjump?jump=lastslideviewed" highlightClick="1"/>
          </p:cNvPr>
          <p:cNvSpPr/>
          <p:nvPr/>
        </p:nvSpPr>
        <p:spPr>
          <a:xfrm>
            <a:off x="8429652" y="6143644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1/9424088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214446"/>
          </a:xfrm>
        </p:spPr>
        <p:txBody>
          <a:bodyPr>
            <a:normAutofit fontScale="90000"/>
          </a:bodyPr>
          <a:lstStyle/>
          <a:p>
            <a:pPr algn="just"/>
            <a:r>
              <a:rPr lang="ru-RU" i="1" dirty="0" smtClean="0"/>
              <a:t>- Почему лису называют хищным животным?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357430"/>
            <a:ext cx="8572560" cy="214314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Лиса </a:t>
            </a:r>
            <a:r>
              <a:rPr lang="ru-RU" dirty="0" smtClean="0"/>
              <a:t>– хищное животное. Она питается мышами, зайцами, тетеревами, рябчиками, дикими утками.  Иногда она таскает кур и цыплят в деревнях.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4429132"/>
            <a:ext cx="8229600" cy="9286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Что больше всего любит лиса?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00034" y="5357826"/>
            <a:ext cx="8229600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Но главная пища её – лесные мыши.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1/9424088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00034" y="142873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Чем лиса приносит пользу людям?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00034" y="2928934"/>
            <a:ext cx="8301038" cy="1643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>
              <a:buNone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lang="ru-RU" sz="3200" dirty="0" smtClean="0"/>
              <a:t>Лиса уничтожает </a:t>
            </a:r>
            <a:r>
              <a:rPr lang="ru-RU" sz="3200" dirty="0" smtClean="0"/>
              <a:t>мышей. </a:t>
            </a:r>
            <a:r>
              <a:rPr lang="ru-RU" sz="3200" dirty="0" smtClean="0"/>
              <a:t>Она приносит большую пользу людям, потому что лесные мыши питаются зёрнами хлебных растений.</a:t>
            </a:r>
            <a:endParaRPr lang="ru-RU" sz="3200" dirty="0" smtClean="0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428596" y="4643446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i="1" dirty="0" smtClean="0"/>
              <a:t>- Сколько частей в рассказе?</a:t>
            </a:r>
            <a:endParaRPr lang="ru-RU" sz="4000" i="1" dirty="0"/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8501090" y="6143644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1/94240888.jpg">
            <a:hlinkClick r:id="rId2" action="ppaction://hlinksldjump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857256"/>
          </a:xfrm>
        </p:spPr>
        <p:txBody>
          <a:bodyPr/>
          <a:lstStyle/>
          <a:p>
            <a:r>
              <a:rPr lang="ru-RU" i="1" dirty="0" smtClean="0"/>
              <a:t>- Что вы узнали из 2 части?</a:t>
            </a:r>
            <a:endParaRPr lang="ru-RU" i="1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500034" y="1785926"/>
            <a:ext cx="8301038" cy="121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>
              <a:buNone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3200" dirty="0" smtClean="0"/>
              <a:t>Норы лиса зимой не делает. Она ночует на снегу, под кустиками.</a:t>
            </a:r>
            <a:endParaRPr lang="ru-RU" sz="3200" dirty="0" smtClean="0"/>
          </a:p>
        </p:txBody>
      </p:sp>
      <p:pic>
        <p:nvPicPr>
          <p:cNvPr id="14342" name="Picture 6" descr="http://smaylik.ru/uploads/posts/2000/1749/imag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71736" y="2928934"/>
            <a:ext cx="4591407" cy="3100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1/94240888.jpg">
            <a:hlinkClick r:id="rId2" action="ppaction://hlinksldjump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857256"/>
          </a:xfrm>
        </p:spPr>
        <p:txBody>
          <a:bodyPr/>
          <a:lstStyle/>
          <a:p>
            <a:r>
              <a:rPr lang="ru-RU" i="1" dirty="0" smtClean="0"/>
              <a:t>- Что вы узнали из 2 части?</a:t>
            </a:r>
            <a:endParaRPr lang="ru-RU" i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158" y="1214422"/>
            <a:ext cx="822960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Почему на лису охотятся зимой?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338" name="Picture 2" descr="http://edetkam.ru/images/phocagallery/animals/thumbs/phoca_thumb_l_lis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2428868"/>
            <a:ext cx="4071966" cy="374332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00562" y="2643182"/>
            <a:ext cx="435768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Зимой у неё ярко-рыжая, длинная пушистая шерсть. Лисий мех красивый, тёплый и прочный. Он очень нравится людям. Из него делают воротники, шапки, шубы.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1/94240888.jpg">
            <a:hlinkClick r:id="rId2" action="ppaction://hlinksldjump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28596" y="1142984"/>
            <a:ext cx="822960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Почему на лису охотятся зимой?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340" name="Picture 4" descr="https://encrypted-tbn1.gstatic.com/images?q=tbn:ANd9GcTE1txZALh5YGt25c9PvpppwpbCCwoWcVHNRjepXI54aQaIPVNwrw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3000372"/>
            <a:ext cx="3781425" cy="252412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7158" y="3357562"/>
            <a:ext cx="4286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Летом лиса худая. Шерсть у неё висит клочьями.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522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Изложение «Лиса»</vt:lpstr>
      <vt:lpstr>Отгадайте загадку:</vt:lpstr>
      <vt:lpstr>План работы:</vt:lpstr>
      <vt:lpstr>Лиса.</vt:lpstr>
      <vt:lpstr>- Почему лису называют хищным животным?</vt:lpstr>
      <vt:lpstr>- Сколько частей в рассказе?</vt:lpstr>
      <vt:lpstr>- Что вы узнали из 2 части?</vt:lpstr>
      <vt:lpstr>- Что вы узнали из 2 части?</vt:lpstr>
      <vt:lpstr>Слайд 9</vt:lpstr>
      <vt:lpstr>План</vt:lpstr>
      <vt:lpstr>Словарная работа:</vt:lpstr>
      <vt:lpstr>Лиса.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16</cp:revision>
  <dcterms:modified xsi:type="dcterms:W3CDTF">2014-06-10T19:15:12Z</dcterms:modified>
</cp:coreProperties>
</file>