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54839" autoAdjust="0"/>
  </p:normalViewPr>
  <p:slideViewPr>
    <p:cSldViewPr>
      <p:cViewPr varScale="1">
        <p:scale>
          <a:sx n="38" d="100"/>
          <a:sy n="38" d="100"/>
        </p:scale>
        <p:origin x="-22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EA302-612A-4BAE-A1E6-980BA211B062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0C8E9-8B07-47A0-BC97-AFA718E12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Далеко за пределами Карелии, во многих странах мира, известен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Кижский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архитектурный ансамбль. Расположен он на одном из многочисленных островов Онежского озера.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Преображенская церковь является вершиной деревянного зодчества России. Она вобрала в себя весь предыдущий опыт и лучшие достижения многовекового плотницкого мастерства.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примере Преображенской церкви зодчие сумели воплотить свои знания в жизнь наиболее полно и добились небывалого успеха. В её образных архитектурных формах они ярко и сильно выразили своё, народное, представление о высоком духовном предназначении главной церкви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Кижского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погоста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0C8E9-8B07-47A0-BC97-AFA718E12A8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некоторым данным церковь была заложена ещё в конце XVI века, однако из-за пожара, вызванного ударом молнии, была полностью уничтожена. Церковь, которую мы видим сегодня, построили в 1714 году. Сооружение имеет своеобразный вид. Многочисленные купола в форме луковиц придают церкви сказочный облик. Находясь неподалёку от церкви, кажется, что оказался в старинной русской былине!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сожалению, имена создателей церкви Преображения Господня неизвестны. Жизнь её окружена легендам. «Не было, нет и не будет такой!» сказал мастер Нестор и закинул свой топор в Онежское озеро. Реставрирована по проекту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Ополовникова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0C8E9-8B07-47A0-BC97-AFA718E12A8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Состоит ансамбль, как было издавна принято на северных погостах, из двух церквей: Преображенской, 1714 года (летней), Покровской, (зимней построена в 1694, перестроена в 1764 году), колокольни (построена в 1862, а перестроена в 1874 году) и ограды (каменная сооружена в 1800 году, бревенчатая реконструирована в 1959 году).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территории северной России известно много деревянных комплексов, являющихся центрами крупных административных округов. Но среди них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Кижский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погост превзошёл всех живописной красотой своих многоглавых церквей.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0C8E9-8B07-47A0-BC97-AFA718E12A8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Иконостас Преображенской церкви включает в себя: местный ряд, праздничный ряд, </a:t>
            </a: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</a:rPr>
              <a:t>деисусный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 ряд, пророческий ряд.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Нижний ряд иконостаса — местный, отличается от прочих рядов не только разнообразием состава, но и размерами икон. В этом ряду стоят иконы, которые написаны в XVII, первой четверти XVIII и в середине XVIII веков. Они различного формата, и, чтобы высота ряда была единой, их обрамляют рамами.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Местный ряд этого иконостаса включает 16 икон, большая часть из которых крупноформатные, с изображением популярных на севере святых.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 местным рядом в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кижских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иконостасах расположен праздничный ряд.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преображенском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иконостасе он состоит из 30 праздничных икон. Столь большое число икон подробнейшим образом раскрывает евангельскую историю Христа, а также иллюстрирует события из христианской истории, что можно отнести к явлениям исключительным для праздничных рядов северных иконостасов.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0C8E9-8B07-47A0-BC97-AFA718E12A8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третьем ярусе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кижских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иконостасов расположен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деисусный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чин.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Деисусный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чин, как ведущий в ансамбле, выделяется по высоте и удлинённым пропорциям икон. В центре этого ряда — икона «Спас в силах». Размеры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преображенского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иконостаса определили большой состав святых, предстоящих Спасителю.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Завершающим ярусом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кижских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иконостасов являются иконы с изображением пророков — пророческий ряд.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Здесь также заметно влияние Великого Новгорода на северные земли — в центре этого ряда образ «Богоматерь Знамение». В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преображенском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иконостасе этот ряд столь же внушителен, по количеству икон и изображенных на них пророков, как и предыдущие ряды.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0C8E9-8B07-47A0-BC97-AFA718E12A8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Церковь Преображения Господня относится к типу восьмериковых ярусных церквей. Основой композиции сооружения является восьмигранный сруб — «восьмерик» — с четырьмя двухступенчатыми прирубами, расположенными по сторонам света. Алтарный восточный прируб имеет в плане форму пятиугольника. С запада к основному срубу примыкает невысокий сруб трапезной (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нартекса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нижний восьмерик последовательно поставлены еще два восьмигранных сруба меньших размеров.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0C8E9-8B07-47A0-BC97-AFA718E12A8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Церковь Преображения Господня увенчана двадцатью двумя главами, размещенными ярусами на кровлях прирубов и восьмериков, имеющих криволинейную форму типа «бочки». Форма и размеры глав меняются по ярусам, что придает своеобразный ритмический рисунок облику церкви. Трапезная перекрыта трехскатной крышей. Вход в Преображенскую церковь выполнен в форме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двухвсходного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крытого крыльца на консолях. Верхняя и нижняя площадки крыльца перекрыты двускатными крышами на резных столбах.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0C8E9-8B07-47A0-BC97-AFA718E12A8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Исследователи отмечают самобытность русского храмового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многоглавия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большое разнообразие его форм и возникновение именно на русской почве. Необходимо принять во внимание, что первые православные церкви на Руси, возникшие в конце X века, также были многоглавыми. Архитектор Красовский по поводу создания этих двух церквей писал: «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Многоглавие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кажущееся одним из новшеств начала XVIII века, представляет, в сущности, возврат к старине, и притом к своей собственной, чисто народной, так как из летописей известно, что первоначальный соборный храм Новгорода, Святая София, построенная из дубового леса, имела 13 верхов. Хотя в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вытегорском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храме идея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многоглавия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нашла свою окончательно вылившуюся форму, но всё же в нём ещё чувствуется некоторая неуравновешенность масс. Эти недочёты совершенно отсутствуют у церкви Преображения в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Кижском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погосте, тонкое художественное чутьё подсказало зодчему ввести незначительные, по существу, детали, превратившие его произведение в шедевр, который смело можно назвать венцом деревянного зодчества…».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0C8E9-8B07-47A0-BC97-AFA718E12A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6477000" cy="12858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Церковь Преображения Господня на острове Кижи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4714884"/>
            <a:ext cx="6705600" cy="1185866"/>
          </a:xfrm>
        </p:spPr>
        <p:txBody>
          <a:bodyPr>
            <a:normAutofit/>
          </a:bodyPr>
          <a:lstStyle/>
          <a:p>
            <a:pPr algn="r"/>
            <a:r>
              <a:rPr lang="ru-RU" sz="1700" dirty="0" smtClean="0"/>
              <a:t>МБОУ «Гимназия № 83»</a:t>
            </a:r>
          </a:p>
          <a:p>
            <a:pPr algn="r"/>
            <a:r>
              <a:rPr lang="ru-RU" sz="1700" dirty="0" smtClean="0"/>
              <a:t>	Выполнили: </a:t>
            </a:r>
            <a:r>
              <a:rPr lang="ru-RU" sz="1700" dirty="0" err="1" smtClean="0"/>
              <a:t>Мордвинова</a:t>
            </a:r>
            <a:r>
              <a:rPr lang="ru-RU" sz="1700" dirty="0" smtClean="0"/>
              <a:t> Полина, Воробьева Наталья,</a:t>
            </a:r>
            <a:r>
              <a:rPr lang="ru-RU" sz="1800" dirty="0" smtClean="0"/>
              <a:t> </a:t>
            </a:r>
            <a:r>
              <a:rPr lang="ru-RU" sz="1700" dirty="0" smtClean="0"/>
              <a:t>Попова Лика</a:t>
            </a:r>
            <a:r>
              <a:rPr lang="ru-RU" dirty="0" smtClean="0"/>
              <a:t>,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142984"/>
            <a:ext cx="30003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Далеко за пределами Карелии, во многих странах мира, известен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Кижский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архитектурный ансамбль. Расположен он на одном из многочисленных островов Онежского озера.</a:t>
            </a:r>
          </a:p>
        </p:txBody>
      </p:sp>
      <p:pic>
        <p:nvPicPr>
          <p:cNvPr id="3" name="Picture 2" descr="https://avatars.mds.yandex.net/get-pdb/199965/7c1988ce-46f7-499a-bcbe-4ce5ba433aa7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2433" y="2786058"/>
            <a:ext cx="5806647" cy="38565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8643998" cy="5000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42918"/>
            <a:ext cx="8643998" cy="142876"/>
          </a:xfrm>
          <a:prstGeom prst="rect">
            <a:avLst/>
          </a:prstGeom>
          <a:solidFill>
            <a:srgbClr val="FFFFFF"/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143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ИСТОРИЧЕСКАЯ СПРАВКА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714488"/>
            <a:ext cx="3500494" cy="71438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Построили в 1714 году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80" name="Picture 8" descr="http://itd2.mycdn.me/image?id=864923050162&amp;t=20&amp;plc=WEB&amp;tkn=*VOW0Nio-KSC2F6gKF5YJ92jhD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5095" y="1714488"/>
            <a:ext cx="4543457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85" name="Picture 13" descr="https://wanderings.online/wp-content/uploads/2017/04/Restavratsiya-na-Kizhi-1068x797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1" y="3786190"/>
            <a:ext cx="3949053" cy="2947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291197" y="5643578"/>
            <a:ext cx="48528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Реставрировали в 1949-1959 годах.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КИЖСКИЙ АНСАМБЛЬ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482" name="Picture 2" descr="https://avatars.mds.yandex.net/get-pdb/1325254/92404552-619b-4622-8eba-24eb2faf9959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1785926"/>
            <a:ext cx="6874223" cy="48577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ИКОНОСТАС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857364"/>
            <a:ext cx="2500330" cy="4495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21506" name="Picture 2" descr="http://mtdata.ru/u17/photo4023/20159544915-0/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51131" y="2619463"/>
            <a:ext cx="5720484" cy="38099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1571612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Иконостас Преображенской церкви включает в себя: местный ряд, праздничный ряд,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деисусный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ряд, пророческий ряд.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1508" name="Picture 4" descr="http://lh5.ggpht.com/_3VNXlw2ySMk/TN7egV_JCPI/AAAAAAAAVJI/y7Imwu2U3OI/s800/P82102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2714620"/>
            <a:ext cx="2714644" cy="36195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ÐÐ°ÑÐ°ÑÐ¸Ñ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14290"/>
            <a:ext cx="2714644" cy="31812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2" name="Picture 6" descr="ÐÐµÑÑÐµÐ¹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3429000"/>
            <a:ext cx="2761931" cy="3215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000892" y="642918"/>
            <a:ext cx="1928826" cy="928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Захария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3857628"/>
            <a:ext cx="1785950" cy="8572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Елисей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5715016"/>
            <a:ext cx="2571768" cy="928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Спас в силах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4584" name="Picture 8" descr="Ð¡Ð¿Ð°Ñ Ð² ÑÐ¸Ð»Ð°Ñ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571480"/>
            <a:ext cx="3643338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КОНСТРУКТИВНОСТЬ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102096" cy="4829196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	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Церковь Преображения Господня относится к типу восьмериковых ярусных церквей.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6628" name="Picture 4" descr="http://kizhi.karelia.ru/media/thumbs/library/9a/ce/78_c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643050"/>
            <a:ext cx="4021007" cy="50367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КРЫЛЬЦО И ГЛАВЫ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3886200" cy="16965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	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Церковь Преображения Господня увенчана двадцатью двумя главами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162511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28680" name="Picture 8" descr="https://avatars.mds.yandex.net/get-pdb/1004345/e097b114-6cea-417f-81aa-5a7b5998b8f4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2214554"/>
            <a:ext cx="4196841" cy="444165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682" name="Picture 10" descr="https://pastvu.com/_p/a/2/1/b/21bz24cnfaendowhzx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143248"/>
            <a:ext cx="4286280" cy="348331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ЭСТЕТИКА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030658" cy="447200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30722" name="Picture 2" descr="http://cosp.ucoz.ru/odess_spb/200px-Krasovski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785925"/>
            <a:ext cx="2190752" cy="34394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715140" y="5572140"/>
            <a:ext cx="2071702" cy="5715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Михаил Красовский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4">
      <a:dk1>
        <a:srgbClr val="F0E6E2"/>
      </a:dk1>
      <a:lt1>
        <a:srgbClr val="E2CDC6"/>
      </a:lt1>
      <a:dk2>
        <a:srgbClr val="D4B5AA"/>
      </a:dk2>
      <a:lt2>
        <a:srgbClr val="945D4A"/>
      </a:lt2>
      <a:accent1>
        <a:srgbClr val="473935"/>
      </a:accent1>
      <a:accent2>
        <a:srgbClr val="6A564F"/>
      </a:accent2>
      <a:accent3>
        <a:srgbClr val="D2C6C2"/>
      </a:accent3>
      <a:accent4>
        <a:srgbClr val="E8E2E0"/>
      </a:accent4>
      <a:accent5>
        <a:srgbClr val="8E736A"/>
      </a:accent5>
      <a:accent6>
        <a:srgbClr val="B88472"/>
      </a:accent6>
      <a:hlink>
        <a:srgbClr val="E2CDC6"/>
      </a:hlink>
      <a:folHlink>
        <a:srgbClr val="D4B5AA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162</TotalTime>
  <Words>921</Words>
  <Application>Microsoft Office PowerPoint</Application>
  <PresentationFormat>Экран (4:3)</PresentationFormat>
  <Paragraphs>48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Церковь Преображения Господня на острове Кижи</vt:lpstr>
      <vt:lpstr>Слайд 2</vt:lpstr>
      <vt:lpstr>ИСТОРИЧЕСКАЯ СПРАВКА</vt:lpstr>
      <vt:lpstr>КИЖСКИЙ АНСАМБЛЬ</vt:lpstr>
      <vt:lpstr>ИКОНОСТАС</vt:lpstr>
      <vt:lpstr>Слайд 6</vt:lpstr>
      <vt:lpstr>КОНСТРУКТИВНОСТЬ</vt:lpstr>
      <vt:lpstr>КРЫЛЬЦО И ГЛАВЫ</vt:lpstr>
      <vt:lpstr>ЭСТЕТИКА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Церковь Преображения Господня на острове Кижи</dc:title>
  <dc:creator>Дом</dc:creator>
  <cp:lastModifiedBy>ОЛЬГА</cp:lastModifiedBy>
  <cp:revision>17</cp:revision>
  <dcterms:created xsi:type="dcterms:W3CDTF">2019-04-02T14:31:59Z</dcterms:created>
  <dcterms:modified xsi:type="dcterms:W3CDTF">2019-10-06T18:25:03Z</dcterms:modified>
</cp:coreProperties>
</file>