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0" r:id="rId3"/>
    <p:sldId id="257" r:id="rId4"/>
    <p:sldId id="258" r:id="rId5"/>
    <p:sldId id="271" r:id="rId6"/>
    <p:sldId id="266" r:id="rId7"/>
    <p:sldId id="267" r:id="rId8"/>
    <p:sldId id="259" r:id="rId9"/>
    <p:sldId id="262" r:id="rId10"/>
    <p:sldId id="269" r:id="rId11"/>
    <p:sldId id="263" r:id="rId12"/>
    <p:sldId id="260" r:id="rId13"/>
    <p:sldId id="264" r:id="rId14"/>
    <p:sldId id="268" r:id="rId15"/>
    <p:sldId id="272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BD707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E69C20-D392-49FE-95F2-D165547A9083}" type="datetimeFigureOut">
              <a:rPr lang="ru-RU" smtClean="0"/>
              <a:pPr/>
              <a:t>06.10.2019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6E8379-DCFC-425F-8EE6-106D4985AF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E69C20-D392-49FE-95F2-D165547A9083}" type="datetimeFigureOut">
              <a:rPr lang="ru-RU" smtClean="0"/>
              <a:pPr/>
              <a:t>06.10.2019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6E8379-DCFC-425F-8EE6-106D4985AF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E69C20-D392-49FE-95F2-D165547A9083}" type="datetimeFigureOut">
              <a:rPr lang="ru-RU" smtClean="0"/>
              <a:pPr/>
              <a:t>06.10.2019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6E8379-DCFC-425F-8EE6-106D4985AF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E69C20-D392-49FE-95F2-D165547A9083}" type="datetimeFigureOut">
              <a:rPr lang="ru-RU" smtClean="0"/>
              <a:pPr/>
              <a:t>06.10.2019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6E8379-DCFC-425F-8EE6-106D4985AF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E69C20-D392-49FE-95F2-D165547A9083}" type="datetimeFigureOut">
              <a:rPr lang="ru-RU" smtClean="0"/>
              <a:pPr/>
              <a:t>06.10.2019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6E8379-DCFC-425F-8EE6-106D4985AF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E69C20-D392-49FE-95F2-D165547A9083}" type="datetimeFigureOut">
              <a:rPr lang="ru-RU" smtClean="0"/>
              <a:pPr/>
              <a:t>06.10.2019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6E8379-DCFC-425F-8EE6-106D4985AF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E69C20-D392-49FE-95F2-D165547A9083}" type="datetimeFigureOut">
              <a:rPr lang="ru-RU" smtClean="0"/>
              <a:pPr/>
              <a:t>06.10.2019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6E8379-DCFC-425F-8EE6-106D4985AF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E69C20-D392-49FE-95F2-D165547A9083}" type="datetimeFigureOut">
              <a:rPr lang="ru-RU" smtClean="0"/>
              <a:pPr/>
              <a:t>06.10.2019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6E8379-DCFC-425F-8EE6-106D4985AF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E69C20-D392-49FE-95F2-D165547A9083}" type="datetimeFigureOut">
              <a:rPr lang="ru-RU" smtClean="0"/>
              <a:pPr/>
              <a:t>06.10.2019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6E8379-DCFC-425F-8EE6-106D4985AF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E69C20-D392-49FE-95F2-D165547A9083}" type="datetimeFigureOut">
              <a:rPr lang="ru-RU" smtClean="0"/>
              <a:pPr/>
              <a:t>06.10.2019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6E8379-DCFC-425F-8EE6-106D4985AF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E69C20-D392-49FE-95F2-D165547A9083}" type="datetimeFigureOut">
              <a:rPr lang="ru-RU" smtClean="0"/>
              <a:pPr/>
              <a:t>06.10.2019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6E8379-DCFC-425F-8EE6-106D4985AF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BD70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E69C20-D392-49FE-95F2-D165547A9083}" type="datetimeFigureOut">
              <a:rPr lang="ru-RU" smtClean="0"/>
              <a:pPr/>
              <a:t>06.10.2019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6E8379-DCFC-425F-8EE6-106D4985AFF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hyperlink" Target="http://womanadvice.ru/kak-prigotovit-klyukvennyy-mors-iz-zamorozhennoy-klyukvy" TargetMode="Externa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28605"/>
            <a:ext cx="7772400" cy="1643073"/>
          </a:xfrm>
        </p:spPr>
        <p:txBody>
          <a:bodyPr>
            <a:normAutofit/>
          </a:bodyPr>
          <a:lstStyle/>
          <a:p>
            <a:r>
              <a:rPr lang="ru-RU" sz="5400" b="1" dirty="0" smtClean="0">
                <a:solidFill>
                  <a:srgbClr val="FF0000"/>
                </a:solidFill>
              </a:rPr>
              <a:t>клюква – чудо ягода</a:t>
            </a:r>
            <a:endParaRPr lang="ru-RU" sz="5400" b="1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643702" y="5214950"/>
            <a:ext cx="2357454" cy="1214446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5 класс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10242" name="Picture 2" descr="Клюкв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2071678"/>
            <a:ext cx="6168060" cy="4214842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лозунг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5602" name="Picture 2" descr="http://brovary.pravo-znaty.org.ua/wp-content/uploads/2013/08/98466268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14282" y="357166"/>
            <a:ext cx="7620054" cy="4286280"/>
          </a:xfrm>
          <a:prstGeom prst="rect">
            <a:avLst/>
          </a:prstGeom>
          <a:noFill/>
        </p:spPr>
      </p:pic>
      <p:pic>
        <p:nvPicPr>
          <p:cNvPr id="25604" name="Picture 4" descr="https://estalsad59.edumsko.ru/uploads/3000/2238/section/142413/les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571604" y="1214422"/>
            <a:ext cx="7239029" cy="5429272"/>
          </a:xfrm>
          <a:prstGeom prst="rect">
            <a:avLst/>
          </a:prstGeom>
          <a:noFill/>
        </p:spPr>
      </p:pic>
      <p:pic>
        <p:nvPicPr>
          <p:cNvPr id="25606" name="Picture 6" descr="http://bp21.org.by/p/2008/cutforest39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71472" y="1071546"/>
            <a:ext cx="6572296" cy="492922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56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56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56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56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4614866" cy="4525963"/>
          </a:xfrm>
        </p:spPr>
        <p:txBody>
          <a:bodyPr/>
          <a:lstStyle/>
          <a:p>
            <a:r>
              <a:rPr lang="ru-RU" dirty="0" smtClean="0"/>
              <a:t>Клюква, собранная своими руками в экологически чистой местности, гораздо полезнее, чем купленная в магазине.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3074" name="Picture 2" descr="https://i1.wp.com/anymenu.ru/wp-content/uploads/2017/02/303221-1.jpg?resize=640%2C480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000628" y="1857364"/>
            <a:ext cx="3810027" cy="28575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71546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Полезные свойства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57232"/>
            <a:ext cx="8229600" cy="2286017"/>
          </a:xfrm>
        </p:spPr>
        <p:txBody>
          <a:bodyPr>
            <a:normAutofit/>
          </a:bodyPr>
          <a:lstStyle/>
          <a:p>
            <a:r>
              <a:rPr lang="ru-RU" dirty="0" smtClean="0"/>
              <a:t>В клюкве содержится большое количество витамина С, а также редкие микроэлементы </a:t>
            </a:r>
            <a:r>
              <a:rPr lang="ru-RU" dirty="0" err="1" smtClean="0"/>
              <a:t>лютеин</a:t>
            </a:r>
            <a:r>
              <a:rPr lang="ru-RU" dirty="0" smtClean="0"/>
              <a:t>, селен, марганец.</a:t>
            </a:r>
            <a:endParaRPr lang="ru-RU" dirty="0"/>
          </a:p>
        </p:txBody>
      </p:sp>
      <p:pic>
        <p:nvPicPr>
          <p:cNvPr id="6146" name="Picture 2" descr="http://animalsfoto.com/photo/1b/1b94dd1f504a0b0bbf1640a8b20fe9e6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643042" y="2643182"/>
            <a:ext cx="5930702" cy="392909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Применение 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Клюква – настоящий кладезь витаминов. Она полезна как в свежем виде, так и в сушеном. </a:t>
            </a:r>
          </a:p>
          <a:p>
            <a:pPr>
              <a:buNone/>
            </a:pPr>
            <a:r>
              <a:rPr lang="ru-RU" dirty="0" smtClean="0"/>
              <a:t>Используется клюква:</a:t>
            </a:r>
          </a:p>
          <a:p>
            <a:r>
              <a:rPr lang="ru-RU" dirty="0" smtClean="0"/>
              <a:t>в пищевой промышленности, </a:t>
            </a:r>
          </a:p>
          <a:p>
            <a:r>
              <a:rPr lang="ru-RU" dirty="0" smtClean="0"/>
              <a:t>в кулинарии  </a:t>
            </a:r>
          </a:p>
          <a:p>
            <a:r>
              <a:rPr lang="ru-RU" dirty="0" smtClean="0"/>
              <a:t>в народной медицине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Picture 6" descr="http://parnasse.ru/images/photos/medium/article177394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643570" y="4143380"/>
            <a:ext cx="3238523" cy="24288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8605"/>
            <a:ext cx="8229600" cy="3786214"/>
          </a:xfrm>
        </p:spPr>
        <p:txBody>
          <a:bodyPr>
            <a:normAutofit/>
          </a:bodyPr>
          <a:lstStyle/>
          <a:p>
            <a:r>
              <a:rPr lang="ru-RU" dirty="0" smtClean="0"/>
              <a:t>Из нее получаются очень вкусные </a:t>
            </a:r>
            <a:r>
              <a:rPr lang="ru-RU" dirty="0" smtClean="0">
                <a:hlinkClick r:id="rId2"/>
              </a:rPr>
              <a:t>морсы</a:t>
            </a:r>
            <a:r>
              <a:rPr lang="ru-RU" dirty="0" smtClean="0"/>
              <a:t>, кисели, чаи. </a:t>
            </a:r>
          </a:p>
          <a:p>
            <a:r>
              <a:rPr lang="ru-RU" dirty="0" smtClean="0"/>
              <a:t>Ее употребляют для профилактики простудных заболеваний, лечения цинги и кашля, как натуральное жаропонижающее средство.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26626" name="Picture 2" descr="http://s3.travelask.ru/system/images/files/000/143/583/wysiwyg/kartinki24_city_0007.jpg?1486459096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071802" y="3214661"/>
            <a:ext cx="4857784" cy="364333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266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9698" name="Picture 2" descr="http://1.bp.blogspot.com/-BT8Tyi5ZIPg/UR_60nroP-I/AAAAAAAAAOQ/kd4C4rhUF14/s1600/Varenye+iz+klyukvy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85720" y="357166"/>
            <a:ext cx="4137192" cy="2643206"/>
          </a:xfrm>
          <a:prstGeom prst="rect">
            <a:avLst/>
          </a:prstGeom>
          <a:noFill/>
        </p:spPr>
      </p:pic>
      <p:pic>
        <p:nvPicPr>
          <p:cNvPr id="29700" name="Picture 4" descr="https://ogorod.ua/_bl/16/67937997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643438" y="285728"/>
            <a:ext cx="4152236" cy="2643206"/>
          </a:xfrm>
          <a:prstGeom prst="rect">
            <a:avLst/>
          </a:prstGeom>
          <a:noFill/>
        </p:spPr>
      </p:pic>
      <p:pic>
        <p:nvPicPr>
          <p:cNvPr id="29704" name="Picture 8" descr="http://namenu.ru/upload/recipes/foto/4400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42844" y="3357562"/>
            <a:ext cx="4476035" cy="2976564"/>
          </a:xfrm>
          <a:prstGeom prst="rect">
            <a:avLst/>
          </a:prstGeom>
          <a:noFill/>
        </p:spPr>
      </p:pic>
      <p:pic>
        <p:nvPicPr>
          <p:cNvPr id="29708" name="Picture 12" descr="https://gotovim-edim.ru/upload/recipes/ff8/muss_iz_klyukvy1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857752" y="3429000"/>
            <a:ext cx="4071934" cy="271547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96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96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97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97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500"/>
                                        <p:tgtEl>
                                          <p:spTgt spid="297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4" dur="500"/>
                                        <p:tgtEl>
                                          <p:spTgt spid="297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7650" name="Picture 2" descr="http://mypresentation.ru/documents/79277c17d46e6d53c603af6bee0c017d/02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09" y="357166"/>
            <a:ext cx="8191555" cy="61436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4114800" cy="1143000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Болотная ягода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71546"/>
            <a:ext cx="6900882" cy="5054617"/>
          </a:xfrm>
        </p:spPr>
        <p:txBody>
          <a:bodyPr>
            <a:normAutofit lnSpcReduction="10000"/>
          </a:bodyPr>
          <a:lstStyle/>
          <a:p>
            <a:pPr>
              <a:buNone/>
            </a:pPr>
            <a:endParaRPr lang="ru-RU" b="1" dirty="0" smtClean="0"/>
          </a:p>
          <a:p>
            <a:r>
              <a:rPr lang="ru-RU" dirty="0" smtClean="0"/>
              <a:t>У индейцев </a:t>
            </a:r>
            <a:r>
              <a:rPr lang="ru-RU" dirty="0" err="1" smtClean="0"/>
              <a:t>делаваров</a:t>
            </a:r>
            <a:r>
              <a:rPr lang="ru-RU" dirty="0" smtClean="0"/>
              <a:t> была легенда, согласно которой клюква растёт в местах сражения древних великанов – там, где пролилась их кровь. Отчасти в этом есть смысл. Клюква – ягода торфяных, тундровых и сфагновых болот, а их возраст лежит в диапазоне от 12 тысяч до 400 миллионов лет.</a:t>
            </a:r>
            <a:endParaRPr lang="ru-RU" dirty="0"/>
          </a:p>
        </p:txBody>
      </p:sp>
      <p:pic>
        <p:nvPicPr>
          <p:cNvPr id="9220" name="Picture 4" descr="https://im0-tub-ru.yandex.net/i?id=e626b0daf0ed9cd1ab880b67a0cad2cb&amp;n=1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57422" y="1571612"/>
            <a:ext cx="6536575" cy="435771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5400" b="1" dirty="0" smtClean="0">
                <a:solidFill>
                  <a:srgbClr val="FF0000"/>
                </a:solidFill>
              </a:rPr>
              <a:t>Как и где растёт клюква?</a:t>
            </a:r>
            <a:br>
              <a:rPr lang="ru-RU" sz="5400" b="1" dirty="0" smtClean="0">
                <a:solidFill>
                  <a:srgbClr val="FF0000"/>
                </a:solidFill>
              </a:rPr>
            </a:br>
            <a:endParaRPr lang="ru-RU" sz="5400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В России клюква растёт в сырых хвойных лесах, заболоченных низинах, на старых торфяниках.</a:t>
            </a:r>
          </a:p>
        </p:txBody>
      </p:sp>
      <p:pic>
        <p:nvPicPr>
          <p:cNvPr id="8194" name="Picture 2" descr="https://im0-tub-ru.yandex.net/i?id=cb45169bb6025cb53822bf26e7c787ce&amp;n=1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1071546"/>
            <a:ext cx="5548052" cy="5429288"/>
          </a:xfrm>
          <a:prstGeom prst="rect">
            <a:avLst/>
          </a:prstGeom>
          <a:noFill/>
        </p:spPr>
      </p:pic>
      <p:pic>
        <p:nvPicPr>
          <p:cNvPr id="8196" name="Picture 4" descr="https://otvet.imgsmail.ru/download/e53f1697819fcb87dcd1ee1f3e57aea9_i-1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143240" y="1214422"/>
            <a:ext cx="5810290" cy="4357718"/>
          </a:xfrm>
          <a:prstGeom prst="rect">
            <a:avLst/>
          </a:prstGeom>
          <a:noFill/>
        </p:spPr>
      </p:pic>
      <p:pic>
        <p:nvPicPr>
          <p:cNvPr id="8198" name="Picture 6" descr="http://parnasse.ru/images/photos/medium/article177394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281" y="1500174"/>
            <a:ext cx="6762797" cy="5072098"/>
          </a:xfrm>
          <a:prstGeom prst="rect">
            <a:avLst/>
          </a:prstGeom>
          <a:noFill/>
        </p:spPr>
      </p:pic>
      <p:pic>
        <p:nvPicPr>
          <p:cNvPr id="8200" name="Picture 8" descr="https://www.obovsyom.ru/images/post/258135-1493409249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214546" y="928670"/>
            <a:ext cx="5119705" cy="569683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8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82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82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8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Поляна с клюквой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8674" name="Picture 2" descr="http://russianpoetry.ru/images/photos/medium/article13531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1428736"/>
            <a:ext cx="7739520" cy="51435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286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85729"/>
            <a:ext cx="8229600" cy="3286148"/>
          </a:xfrm>
        </p:spPr>
        <p:txBody>
          <a:bodyPr>
            <a:normAutofit/>
          </a:bodyPr>
          <a:lstStyle/>
          <a:p>
            <a:r>
              <a:rPr lang="ru-RU" dirty="0" smtClean="0"/>
              <a:t>В середине сентября в Тверской области ежегодно проходит праздник – фестиваль клюквы, приуроченный к началу сезона сбора этой ягоды. </a:t>
            </a:r>
          </a:p>
          <a:p>
            <a:r>
              <a:rPr lang="ru-RU" dirty="0" smtClean="0"/>
              <a:t>В Архангельске подобное мероприятие проводится чуть позже – в начале октября</a:t>
            </a:r>
            <a:endParaRPr lang="ru-RU" dirty="0"/>
          </a:p>
        </p:txBody>
      </p:sp>
      <p:pic>
        <p:nvPicPr>
          <p:cNvPr id="24578" name="Picture 2" descr="http://mtdata.ru/u12/photo5ADF/20073490971-0/original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1357298"/>
            <a:ext cx="7286676" cy="485418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245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3554" name="Picture 2" descr="Механизированный сбор клюквы на промышленной плантации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714356"/>
            <a:ext cx="8487681" cy="57150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35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Экологический аспект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828800"/>
          </a:xfrm>
        </p:spPr>
        <p:txBody>
          <a:bodyPr/>
          <a:lstStyle/>
          <a:p>
            <a:r>
              <a:rPr lang="ru-RU" dirty="0" smtClean="0"/>
              <a:t>Для нормального развития клюкве требуется много света и чистой воды.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7170" name="Picture 2" descr="https://static8.depositphotos.com/1000471/914/i/950/depositphotos_9141927-stock-photo-wild-cranberries-growing-in-bog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285852" y="2357430"/>
            <a:ext cx="6407760" cy="425515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Экологический аспект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Что интересно, клюква –очень чувствительно к экологической обстановке: при любых неблагоприятных факторах ягода просто исчезает из мест, потревоженных хозяйственной деятельностью людей.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4098" name="Picture 2" descr="http://static.panoramio.com/photos/large/7890973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000100" y="1142984"/>
            <a:ext cx="7239049" cy="54292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264</TotalTime>
  <Words>234</Words>
  <Application>Microsoft Office PowerPoint</Application>
  <PresentationFormat>Экран (4:3)</PresentationFormat>
  <Paragraphs>26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клюква – чудо ягода</vt:lpstr>
      <vt:lpstr>Слайд 2</vt:lpstr>
      <vt:lpstr>Болотная ягода</vt:lpstr>
      <vt:lpstr>Как и где растёт клюква? </vt:lpstr>
      <vt:lpstr>Поляна с клюквой</vt:lpstr>
      <vt:lpstr>Слайд 6</vt:lpstr>
      <vt:lpstr>Слайд 7</vt:lpstr>
      <vt:lpstr>Экологический аспект</vt:lpstr>
      <vt:lpstr>Экологический аспект</vt:lpstr>
      <vt:lpstr>лозунг</vt:lpstr>
      <vt:lpstr>Слайд 11</vt:lpstr>
      <vt:lpstr>Полезные свойства</vt:lpstr>
      <vt:lpstr>Применение </vt:lpstr>
      <vt:lpstr>Слайд 14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клюква – чудо ягода</dc:title>
  <dc:creator>Шишкина Н Г</dc:creator>
  <cp:lastModifiedBy>MKC(К)ОУ ШИ№2</cp:lastModifiedBy>
  <cp:revision>17</cp:revision>
  <dcterms:created xsi:type="dcterms:W3CDTF">2017-10-19T09:21:35Z</dcterms:created>
  <dcterms:modified xsi:type="dcterms:W3CDTF">2019-10-06T18:45:19Z</dcterms:modified>
</cp:coreProperties>
</file>