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2" r:id="rId4"/>
    <p:sldId id="263" r:id="rId5"/>
    <p:sldId id="265" r:id="rId6"/>
    <p:sldId id="268" r:id="rId7"/>
    <p:sldId id="269" r:id="rId8"/>
    <p:sldId id="267" r:id="rId9"/>
    <p:sldId id="264" r:id="rId10"/>
    <p:sldId id="266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46" d="100"/>
          <a:sy n="46" d="100"/>
        </p:scale>
        <p:origin x="2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949F1-A29C-4C66-93B5-235CF24B65F7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F92C3-B5BC-48B5-B923-C67F5D0621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://space-my.ru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hyperlink" Target="http://prof.ht-line.ru/m-tests/?testing=d5943df68ae6d40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Relationship Id="rId1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http://www.proforientator.ru/professions/inzhener-konstruktor/#toconten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4902" y="231002"/>
            <a:ext cx="9645224" cy="1556855"/>
          </a:xfrm>
        </p:spPr>
        <p:txBody>
          <a:bodyPr/>
          <a:lstStyle/>
          <a:p>
            <a:pPr algn="ctr"/>
            <a:r>
              <a:rPr lang="ru-RU" smtClean="0"/>
              <a:t>Презентация</a:t>
            </a:r>
            <a:br>
              <a:rPr lang="ru-RU" smtClean="0"/>
            </a:br>
            <a:r>
              <a:rPr lang="ru-RU" smtClean="0"/>
              <a:t>Космос. Профессии будущего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2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6507" y="25402"/>
            <a:ext cx="3556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Космический биолог</a:t>
            </a:r>
            <a:endParaRPr lang="ru-RU" sz="28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14868" y="963362"/>
            <a:ext cx="54441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393F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Космобиология — интересный предмет: эта наука изучает функционирование живых организмов в космическом пространстве, а также способы построения систем поддержания жизнедеятельности космонавтов. Отдельный раздел космобиологии — астробиология — изучает происхождение, эволюцию и распространение жизни на других планетах. Те, кого интересует история Марса и возможности существования жизни на этой планете, прямая дорога как раз в эту область</a:t>
            </a:r>
            <a:r>
              <a:rPr lang="ru-RU" sz="2000" b="1" dirty="0" smtClean="0">
                <a:solidFill>
                  <a:srgbClr val="393F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rgbClr val="393F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известный в России центр астробиологических исследований работает в рамках биологического факультета МГУ, на базе лаборатории космической биологии.</a:t>
            </a:r>
          </a:p>
        </p:txBody>
      </p:sp>
      <p:pic>
        <p:nvPicPr>
          <p:cNvPr id="6146" name="Picture 2" descr="Ð°ÑÑÑÐ¾Ð±Ð¸Ð¾Ð»Ð¾Ð³, Ð°ÑÑÑÐ¾Ð±Ð¸Ð¾Ð»Ð¾Ð³Ð¸Ñ, ÑÐµÐ´ÐºÐ¸Ðµ Ð¿ÑÐ¾ÑÐµÑÑ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25" t="26794" r="18883" b="19647"/>
          <a:stretch/>
        </p:blipFill>
        <p:spPr bwMode="auto">
          <a:xfrm rot="5400000">
            <a:off x="8672732" y="-438832"/>
            <a:ext cx="928467" cy="185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22" y="963362"/>
            <a:ext cx="6086246" cy="561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9157" y="114800"/>
            <a:ext cx="44241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PT Sans"/>
              </a:rPr>
              <a:t>Менеджер </a:t>
            </a:r>
            <a:r>
              <a:rPr lang="ru-RU" sz="2400" b="1" dirty="0" err="1">
                <a:solidFill>
                  <a:srgbClr val="FF0000"/>
                </a:solidFill>
                <a:latin typeface="PT Sans"/>
              </a:rPr>
              <a:t>космотуризма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00547" y="658223"/>
            <a:ext cx="573206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ближайшие 20 лет одним из наиболее перспективных направлений развития космической отрасли может стать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космотуризм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появится после 2020 г.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разрабатывающий программы посещения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космического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пространства, а впоследствии – орбитальных комплексов и других космических сооружений (в том числе лунных баз).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в космос отправляются космические туристы, которые летают туда просто ради развлечения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Космос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посетили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4 туриста на российских ракетах. В проекте российской космической программы первым на Международную космическую станцию отбыл американец. Спустя время, двадцатисемилетнего миллионера из ЮАР запустили в космос, позже за ним на космическую станцию вылетел американский мультимиллионер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Олсен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дальше в космос оправился японец. Одну неделю находился в космосе каждый из участников дилерских космической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7419" y="4708477"/>
            <a:ext cx="53352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процветания этого вида туризма есть некоторые препятствия: в корабле ограничено число мест, кроме того, это путешествие обойдётся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дорого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минус - долгая подготовка перед полётом.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00" y="658223"/>
            <a:ext cx="5254752" cy="386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32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9330" y="209408"/>
            <a:ext cx="81001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космической отрасли есть перспективы для развития самых разных специальностей. Не важно 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гуманитарий вы или технарь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если вы всегда мечтали быть ближе к звездам, то выбирайте свой путь на космическую орбиту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Ð´Ð»Ñ ÑÐµÐ³Ð¾ Ð»ÑÐ´Ð¸ Ð¾ÑÐ²Ð°Ð¸Ð²Ð°ÑÑ ÐºÐ¾ÑÐ¼Ð¾Ñ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4"/>
          <a:stretch/>
        </p:blipFill>
        <p:spPr bwMode="auto">
          <a:xfrm>
            <a:off x="468017" y="1668845"/>
            <a:ext cx="2100377" cy="126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72" name="Picture 8" descr="https://ds04.infourok.ru/uploads/ex/09ea/00033e39-9c1dade2/img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0" t="25499" r="2000" b="34899"/>
          <a:stretch/>
        </p:blipFill>
        <p:spPr bwMode="auto">
          <a:xfrm>
            <a:off x="10393333" y="1299567"/>
            <a:ext cx="1036550" cy="109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s://ds04.infourok.ru/uploads/ex/007d/00133a5c-aab1ae19/img1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44" t="31214" r="8602" b="47620"/>
          <a:stretch/>
        </p:blipFill>
        <p:spPr bwMode="auto">
          <a:xfrm>
            <a:off x="10918210" y="287985"/>
            <a:ext cx="928048" cy="9266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s://ds04.infourok.ru/uploads/ex/007d/00133a5c-aab1ae19/img1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4" t="31642" r="51255" b="49116"/>
          <a:stretch/>
        </p:blipFill>
        <p:spPr bwMode="auto">
          <a:xfrm>
            <a:off x="9789848" y="312480"/>
            <a:ext cx="968992" cy="9266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s://mai.ru/upload/resize_cache/iblock/6a8/210_0_1/imgonline_com_ua_Resize_XMpxChgMHA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56" y="4904877"/>
            <a:ext cx="232410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szaomos.news/upload/iblock/2f4/2f460e94da16de788a9824ed05176cec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2" t="5641" r="12821" b="14400"/>
          <a:stretch/>
        </p:blipFill>
        <p:spPr bwMode="auto">
          <a:xfrm>
            <a:off x="9819463" y="2396766"/>
            <a:ext cx="970280" cy="1019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http://www.sovietznak.ru/upload/iblock/9aa/front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4286" y="2457187"/>
            <a:ext cx="800100" cy="1019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i.ytimg.com/vi/GIFEXKzREnQ/maxresdefault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12" t="11687" r="33135" b="8781"/>
          <a:stretch/>
        </p:blipFill>
        <p:spPr bwMode="auto">
          <a:xfrm>
            <a:off x="10412105" y="3265876"/>
            <a:ext cx="1023344" cy="1047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://vomske.ru/images/news/orig_94faacbdc2e0252020096ac354113057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" t="21331" r="70654" b="29794"/>
          <a:stretch/>
        </p:blipFill>
        <p:spPr bwMode="auto">
          <a:xfrm>
            <a:off x="9860555" y="4285841"/>
            <a:ext cx="971550" cy="10528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s://im0-tub-ru.yandex.net/i?id=218eeeb7514959caf5ab3f22eba45c00-l&amp;n=1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721" y="4134586"/>
            <a:ext cx="918665" cy="1209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rusenginedesigner.ru/wp-content/uploads/2016/11/40936d21c07e65cbc466e289ee9f999f.jpg"/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0" b="46316"/>
          <a:stretch/>
        </p:blipFill>
        <p:spPr bwMode="auto">
          <a:xfrm>
            <a:off x="10393333" y="5515661"/>
            <a:ext cx="1162050" cy="971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617" y="1699572"/>
            <a:ext cx="6400800" cy="48700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26" y="3206638"/>
            <a:ext cx="2182368" cy="142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9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6510" y="2262448"/>
            <a:ext cx="6400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древнейших времен человечество расширяло свои познания окружающего мира. Сначала человек изучал поверхность земли перемещаясь за животными или спасаясь от сурового климата,  затем исследовал океанские глубины и верхние слои атмосферы. И только космос оставался недоступным.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любуясь на скопление звезд, человек пытался понять их природу, разгадать тайны Вселенной и увидеть иные планеты, с живущими на них братьями по разуму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71498" y="212269"/>
            <a:ext cx="5831625" cy="134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Космос- </a:t>
            </a:r>
            <a:endParaRPr lang="ru-RU" sz="36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будущее человечества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6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tratxx.com/files/images/img_technology_remotesens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925" y="852925"/>
            <a:ext cx="7624607" cy="590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fs00.infourok.ru/images/doc/142/165231/640/img9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6" t="23578" r="5813" b="49158"/>
          <a:stretch/>
        </p:blipFill>
        <p:spPr bwMode="auto">
          <a:xfrm>
            <a:off x="0" y="58001"/>
            <a:ext cx="2088107" cy="1334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https://static5.depositphotos.com/1029603/400/i/950/depositphotos_4001995-stock-photo-satellite-communications-dishes-on-top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1" t="39638" r="52"/>
          <a:stretch/>
        </p:blipFill>
        <p:spPr bwMode="auto">
          <a:xfrm>
            <a:off x="46892" y="4367284"/>
            <a:ext cx="1994323" cy="238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PORT-AU-PRINCE - AUGUST 27: An about to collapse building in Downtown Port-Au-Prince which still remains untouched and risky, in Port-Au-Prince, Haiti on August 27, 2010 Ð¤Ð¾ÑÐ¾ ÑÐ¾ ÑÑÐ¾ÐºÐ° - 189006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136" y="4494282"/>
            <a:ext cx="2388146" cy="229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https://ds02.infourok.ru/uploads/ex/11e0/0003f5f7-d1873dc7/640/img9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 t="8124" r="13246" b="80330"/>
          <a:stretch/>
        </p:blipFill>
        <p:spPr bwMode="auto">
          <a:xfrm>
            <a:off x="2041215" y="58001"/>
            <a:ext cx="7594317" cy="8291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892" y="1450073"/>
            <a:ext cx="19804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нужен как естественная лаборатория для изучения Вселенной и последующего освоения других планет: Луны, Марса…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21673" y="249744"/>
            <a:ext cx="238814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Искусственные спутники следят за погодой, помогают предсказывать природные катастрофы (вулканы, землетрясения, цунами), обеспечивают космическую и радиотелевизионную связь, изучают поверхность земли, сообщают о местах, где обнаружены полезные ископаемые, повышают оборонную мощь страны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91" y="5768090"/>
            <a:ext cx="1481328" cy="98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7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33266" y="0"/>
            <a:ext cx="9144000" cy="111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ru-RU" sz="2800" b="1" i="1" kern="1800" cap="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БЛИЖЕ ВСЕХ К ЗВЕЗДАМ</a:t>
            </a:r>
            <a:r>
              <a:rPr lang="ru-RU" sz="2800" b="1" i="1" kern="1800" cap="all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ru-RU" sz="2800" b="1" i="1" kern="1800" cap="all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 КОСМИЧЕСКИХ </a:t>
            </a:r>
            <a:r>
              <a:rPr lang="ru-RU" sz="2800" b="1" i="1" kern="1800" cap="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ПРОФЕССИЙ</a:t>
            </a:r>
            <a:endParaRPr lang="ru-RU" sz="28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43331" y="1036141"/>
            <a:ext cx="3066197" cy="5406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Космос-это будущее человечества. Трудно представить более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романтичную и перспективную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сферу деятельности человека, чем освоение космоса. Работа космонавта –это не только тяжелый физический труд, сопряженный с огромным риском, но и психологически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тяжелая работа.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Сделаем шаг навстречу космосу и расскажем о самых разных профессиях космической отрасли.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94" y="1036141"/>
            <a:ext cx="7502577" cy="572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3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7981" y="0"/>
            <a:ext cx="2200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Exo 2"/>
              </a:rPr>
              <a:t>Астроном</a:t>
            </a:r>
            <a:endParaRPr lang="ru-RU" sz="3200" b="1" i="0" dirty="0">
              <a:solidFill>
                <a:srgbClr val="FF0000"/>
              </a:solidFill>
              <a:effectLst/>
              <a:latin typeface="Exo 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19666" y="1119418"/>
            <a:ext cx="462659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Астрономия — одна и старейших наук, которая сегодня делится на несколько разделов, включая астрометрию, небесную механику, астрофизику, звездную астрономию и космохимию. Кроме того, относительно недавно, в начале XX века, появилось и новая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подотрасль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археоастрономия, которая занимается исследованием знаний древних людей о космосе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ведущих вуза страны, МГУ и СПбГУ, предлагают получить высшее образование в области астрономии, первый — на базе физического факультета, а второй — на базе механико-математического</a:t>
            </a:r>
            <a:r>
              <a:rPr lang="ru-RU" b="1" dirty="0">
                <a:solidFill>
                  <a:srgbClr val="393F44"/>
                </a:solidFill>
                <a:latin typeface="Trebuchet MS" panose="020B0603020202020204" pitchFamily="34" charset="0"/>
              </a:rPr>
              <a:t>.</a:t>
            </a:r>
            <a:endParaRPr lang="ru-RU" b="1" i="0" dirty="0">
              <a:solidFill>
                <a:srgbClr val="393F44"/>
              </a:solidFill>
              <a:effectLst/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02" y="749808"/>
            <a:ext cx="7065264" cy="572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1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1922" y="585289"/>
            <a:ext cx="309489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Космонавт-испытатель, который является пилотом корабля. В его обязанности входят пилотирование космического судна, взлет и посадка. Он также должен координировать работу каждой системы и любого действия экипажа. Космонавтами-испытателями, как правило, становятся военные летчики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в России 9 вузов со специальностью «Ракетные комплексы и космонавтика»  МГТУ им. Баумана, Южно-Уральский государственный университет, МАИ,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ВолгГТУ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ОмГТУ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СибГАУ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БГТУ ВОЕНМЕХ им.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Г.Д,Устинова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МАТИ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6968" y="292902"/>
            <a:ext cx="46089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Космонавт-испытатель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24" y="1014411"/>
            <a:ext cx="7114032" cy="56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4329" y="0"/>
            <a:ext cx="5036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 -инженер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03026" y="4707046"/>
            <a:ext cx="1056214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Космонавт-инженер. Это человек, который отвечает за правильную работу всей технической системы летательного аппарата, согласовывает всю подготовку перед полетом и после него, а также принимает участие в разработке и испытании новейших технических систем. Информация о профессии космонавта будет неполной без упоминания инженера, потому что именно на него возложена ответственность по проведению любых ремонтных работ во время космического путешествия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09" y="609831"/>
            <a:ext cx="5282360" cy="40972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910" y="609831"/>
            <a:ext cx="5681472" cy="416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731" y="653090"/>
            <a:ext cx="64761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 космической медицине</a:t>
            </a:r>
            <a:endParaRPr lang="ru-RU" sz="2800" b="1" i="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33403" y="1114755"/>
            <a:ext cx="60115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Космическая медицина — очень важная отрасль, ведь под воздействием тяжелых перегрузок при выходе и входе в атмосферу, а также в невесомости человеческий организм работает совсем не так, как обычно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Невесомость так или иначе меняет работу всех систем организма. Космонавты нуждаются в постоянном медицинском сопровождении во время подготовки к полету, в ходе полета и после него. Квалифицированную помощь и поддержку им оказывают врачи, специалисты по космической медицине. Они же разрабатывают критерии отбора космонавтов и следят за тем, чтобы летательные аппараты соответствовали медицинским требованиям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33403" y="481307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 eaLnBrk="0" fontAlgn="t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ПОСТУПАТЬ можно в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любой медицинский вуз (направление «Лечебное дело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»), затем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образование в рамках послевузовской программы по направлению «Авиационная и космическая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РМАПО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медицина» в МГМУ им. Сеченова или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РМАПО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03" y="1363844"/>
            <a:ext cx="5648178" cy="492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2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27595" y="432767"/>
            <a:ext cx="6127845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165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5E677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5E677A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5E677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Проектирует, строит и испытывает самолеты, ракеты и космические корабли. В своих работах </a:t>
            </a:r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инженеры-конструкторы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должны учитывать ограничения каждой среды. Например, поскольку реактивные двигатели не работают в космосе, где нет воздуха для толкания, инженеры аэрокосмической промышленности вместо этого используют ракеты, которые работают на жидком кислороде и ракетном топливе для создания тяги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специалисты должны очень хорошо знать математику и физику, иначе созданный ими аппарат может вовсе не взлететь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Проектировке и производству этой сложнейшей техники, а также управлению можно научиться на специализированных факультетах МГТУ им. Баумана, МАИ и ГУАП. Студентам обеспечивается практика на предприятиях — на комплексе «Байконур», РКК «Энергия» им. С. П. Королева, ФГУП НПО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Техномаш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Boeing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 учебном процессе принимают участие космонавты, ведущие инженеры-ракетостроители и ученые.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1225" y="432767"/>
            <a:ext cx="4674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165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Инженер-конструктор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05" y="1468744"/>
            <a:ext cx="5510784" cy="476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5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721</TotalTime>
  <Words>406</Words>
  <Application>Microsoft Office PowerPoint</Application>
  <PresentationFormat>Широкоэкранный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Exo 2</vt:lpstr>
      <vt:lpstr>PT Sans</vt:lpstr>
      <vt:lpstr>Times New Roman</vt:lpstr>
      <vt:lpstr>Trebuchet MS</vt:lpstr>
      <vt:lpstr>Небеса</vt:lpstr>
      <vt:lpstr>Презентация Космос. Профессии будущего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Космос. Профессии будующего</dc:title>
  <dc:creator>user1</dc:creator>
  <cp:lastModifiedBy>Admin</cp:lastModifiedBy>
  <cp:revision>56</cp:revision>
  <dcterms:created xsi:type="dcterms:W3CDTF">2019-01-13T06:18:54Z</dcterms:created>
  <dcterms:modified xsi:type="dcterms:W3CDTF">2019-10-06T17:09:14Z</dcterms:modified>
</cp:coreProperties>
</file>