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4" r:id="rId5"/>
    <p:sldId id="260" r:id="rId6"/>
    <p:sldId id="265" r:id="rId7"/>
    <p:sldId id="261" r:id="rId8"/>
    <p:sldId id="266" r:id="rId9"/>
    <p:sldId id="262" r:id="rId10"/>
    <p:sldId id="267" r:id="rId11"/>
    <p:sldId id="263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85728"/>
            <a:ext cx="8229600" cy="4857784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Областной семинар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по организации работы летних оздоровительных лагерей с дневным пребыванием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00702"/>
            <a:ext cx="6400800" cy="1214446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30 апреля 2013 г.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ДОЛ «Солнечный берег»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«Юные исследователи»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Профильный экологический лагерь</a:t>
            </a:r>
          </a:p>
          <a:p>
            <a:r>
              <a:rPr lang="ru-RU" dirty="0" smtClean="0"/>
              <a:t>Изучение английского языка</a:t>
            </a:r>
          </a:p>
          <a:p>
            <a:r>
              <a:rPr lang="ru-RU" dirty="0" smtClean="0"/>
              <a:t>Проведение научных исследований</a:t>
            </a:r>
          </a:p>
          <a:p>
            <a:r>
              <a:rPr lang="ru-RU" dirty="0" smtClean="0"/>
              <a:t>Проектная деятельность</a:t>
            </a:r>
          </a:p>
          <a:p>
            <a:r>
              <a:rPr lang="ru-RU" dirty="0" smtClean="0"/>
              <a:t>Обширная экскурсионная программа</a:t>
            </a:r>
          </a:p>
          <a:p>
            <a:r>
              <a:rPr lang="ru-RU" dirty="0" smtClean="0"/>
              <a:t>Проведение занятий педагогами БФУ им И. Канта</a:t>
            </a:r>
          </a:p>
          <a:p>
            <a:r>
              <a:rPr lang="ru-RU" dirty="0" smtClean="0"/>
              <a:t>Итог – научно-исследовательская конференция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Итоги семинара: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1. Обмен опытом;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2. </a:t>
            </a:r>
            <a:r>
              <a:rPr lang="ru-RU" b="1" dirty="0" smtClean="0">
                <a:solidFill>
                  <a:srgbClr val="002060"/>
                </a:solidFill>
              </a:rPr>
              <a:t>Презентация лучшего опыта в сфере организации оздоровительного лагеря с дневным </a:t>
            </a:r>
            <a:r>
              <a:rPr lang="ru-RU" b="1" dirty="0" smtClean="0">
                <a:solidFill>
                  <a:srgbClr val="002060"/>
                </a:solidFill>
              </a:rPr>
              <a:t>пребыванием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– мы едем в  - КОДЮЦЭКТ – Верховое болото зарезервировано!!!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  <p:pic>
        <p:nvPicPr>
          <p:cNvPr id="4" name="Содержимое 3" descr="IMG_28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2983" y="1600200"/>
            <a:ext cx="6278033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III</a:t>
            </a:r>
            <a:r>
              <a:rPr lang="ru-RU" dirty="0" smtClean="0">
                <a:solidFill>
                  <a:srgbClr val="002060"/>
                </a:solidFill>
              </a:rPr>
              <a:t> группа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Учреждения профессионального и дополнительного образования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IMG_28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2000240"/>
            <a:ext cx="6278033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FF0000"/>
                </a:solidFill>
              </a:rPr>
              <a:t>Летний профильный лагерь с 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изучением английского языка «Кадры лета»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МАОУ ДОД Дом детского творчества г. Балтийска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Педагог дополнительного образования 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Ольга Владимировна </a:t>
            </a:r>
            <a:r>
              <a:rPr lang="ru-RU" sz="1800" dirty="0" err="1" smtClean="0">
                <a:solidFill>
                  <a:srgbClr val="002060"/>
                </a:solidFill>
              </a:rPr>
              <a:t>Петрушенко</a:t>
            </a:r>
            <a:endParaRPr lang="ru-RU" sz="18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IMG_28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1953138" y="2261648"/>
            <a:ext cx="4948781" cy="371158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«Кадры лета»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Английский язык  повсеместно</a:t>
            </a:r>
          </a:p>
          <a:p>
            <a:r>
              <a:rPr lang="ru-RU" dirty="0" smtClean="0"/>
              <a:t>Фильм-летопись о лагере</a:t>
            </a:r>
          </a:p>
          <a:p>
            <a:r>
              <a:rPr lang="ru-RU" dirty="0" smtClean="0"/>
              <a:t>Валюта лагеря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C00000"/>
                </a:solidFill>
              </a:rPr>
              <a:t>Лагерь труда и отдыха </a:t>
            </a:r>
            <a:br>
              <a:rPr lang="ru-RU" sz="3100" dirty="0" smtClean="0">
                <a:solidFill>
                  <a:srgbClr val="C00000"/>
                </a:solidFill>
              </a:rPr>
            </a:br>
            <a:r>
              <a:rPr lang="ru-RU" sz="3100" dirty="0" smtClean="0">
                <a:solidFill>
                  <a:srgbClr val="C00000"/>
                </a:solidFill>
              </a:rPr>
              <a:t>МБОУ «</a:t>
            </a:r>
            <a:r>
              <a:rPr lang="ru-RU" sz="3100" dirty="0" err="1" smtClean="0">
                <a:solidFill>
                  <a:srgbClr val="C00000"/>
                </a:solidFill>
              </a:rPr>
              <a:t>Зеленоградский</a:t>
            </a:r>
            <a:r>
              <a:rPr lang="ru-RU" sz="3100" dirty="0" smtClean="0">
                <a:solidFill>
                  <a:srgbClr val="C00000"/>
                </a:solidFill>
              </a:rPr>
              <a:t> детский дом»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>
                <a:solidFill>
                  <a:srgbClr val="002060"/>
                </a:solidFill>
              </a:rPr>
              <a:t>Воспитатель Виктория Игоревна </a:t>
            </a:r>
            <a:r>
              <a:rPr lang="ru-RU" sz="3100" dirty="0" err="1" smtClean="0">
                <a:solidFill>
                  <a:srgbClr val="002060"/>
                </a:solidFill>
              </a:rPr>
              <a:t>Пищеркова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IMG_28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2000232" y="2115050"/>
            <a:ext cx="5143536" cy="38576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«Партнер»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Труд в </a:t>
            </a:r>
            <a:r>
              <a:rPr lang="ru-RU" dirty="0" err="1" smtClean="0"/>
              <a:t>агрогородке</a:t>
            </a:r>
            <a:r>
              <a:rPr lang="ru-RU" dirty="0" smtClean="0"/>
              <a:t> республике Беларусь</a:t>
            </a:r>
          </a:p>
          <a:p>
            <a:r>
              <a:rPr lang="ru-RU" dirty="0" smtClean="0"/>
              <a:t>Изучение белорусского языка</a:t>
            </a:r>
          </a:p>
          <a:p>
            <a:r>
              <a:rPr lang="ru-RU" dirty="0" smtClean="0"/>
              <a:t>Заработная плата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Лагерь «Зеленый островок»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ГБОУ КО «Индустриально-педагогический колледж»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Заместитель директора по ВР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</a:rPr>
              <a:t>Т</a:t>
            </a:r>
            <a:r>
              <a:rPr lang="ru-RU" sz="2400" dirty="0" err="1" smtClean="0">
                <a:solidFill>
                  <a:srgbClr val="002060"/>
                </a:solidFill>
              </a:rPr>
              <a:t>ийя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</a:rPr>
              <a:t>Пеетеровна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</a:rPr>
              <a:t>Радс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IMG_28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2096015" y="2261647"/>
            <a:ext cx="4948779" cy="371158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«Зеленый островок»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Благоустройство и озеленение</a:t>
            </a:r>
          </a:p>
          <a:p>
            <a:pPr>
              <a:buNone/>
            </a:pPr>
            <a:r>
              <a:rPr lang="ru-RU" dirty="0" smtClean="0"/>
              <a:t>Проектно-поисковая деятельность</a:t>
            </a:r>
          </a:p>
          <a:p>
            <a:pPr>
              <a:buNone/>
            </a:pPr>
            <a:r>
              <a:rPr lang="ru-RU" dirty="0" smtClean="0"/>
              <a:t>Историко-краеведческая деятельность</a:t>
            </a:r>
          </a:p>
          <a:p>
            <a:pPr>
              <a:buNone/>
            </a:pPr>
            <a:r>
              <a:rPr lang="ru-RU" dirty="0" smtClean="0"/>
              <a:t>Психолого-педагогические </a:t>
            </a:r>
            <a:r>
              <a:rPr lang="ru-RU" dirty="0" smtClean="0"/>
              <a:t>тренинги</a:t>
            </a:r>
          </a:p>
          <a:p>
            <a:pPr>
              <a:buNone/>
            </a:pPr>
            <a:r>
              <a:rPr lang="ru-RU" dirty="0" smtClean="0"/>
              <a:t>Работа  </a:t>
            </a:r>
            <a:r>
              <a:rPr lang="ru-RU" smtClean="0"/>
              <a:t>с детьми-сиротами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  Молодежный лагерь «Дозор» </a:t>
            </a:r>
            <a:r>
              <a:rPr lang="ru-RU" dirty="0" smtClean="0"/>
              <a:t>= последняя неделя перед учебой + совместные рейды с ОМВД + совместная работа с администрацией города Черняховска + правовое воспитание детей и их родителей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Лагерь «Юные исследователи»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ГАОУ ДОД «КОДЮЦЭКТ»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rgbClr val="002060"/>
                </a:solidFill>
              </a:rPr>
              <a:t>Директор Дмитрий Борисович Булгаков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IMG_28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2035949" y="1964524"/>
            <a:ext cx="4929223" cy="42862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68</TotalTime>
  <Words>169</Words>
  <PresentationFormat>Экран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Областной семинар  по организации работы летних оздоровительных лагерей с дневным пребыванием</vt:lpstr>
      <vt:lpstr>III группа Учреждения профессионального и дополнительного образования</vt:lpstr>
      <vt:lpstr>Летний профильный лагерь с  изучением английского языка «Кадры лета» МАОУ ДОД Дом детского творчества г. Балтийска Педагог дополнительного образования  Ольга Владимировна Петрушенко</vt:lpstr>
      <vt:lpstr>«Кадры лета»</vt:lpstr>
      <vt:lpstr>Лагерь труда и отдыха  МБОУ «Зеленоградский детский дом» Воспитатель Виктория Игоревна Пищеркова </vt:lpstr>
      <vt:lpstr>«Партнер»</vt:lpstr>
      <vt:lpstr>Лагерь «Зеленый островок» ГБОУ КО «Индустриально-педагогический колледж» Заместитель директора по ВР  Тийя Пеетеровна Радс</vt:lpstr>
      <vt:lpstr>«Зеленый островок»</vt:lpstr>
      <vt:lpstr>Лагерь «Юные исследователи» ГАОУ ДОД «КОДЮЦЭКТ» Директор Дмитрий Борисович Булгаков</vt:lpstr>
      <vt:lpstr>«Юные исследователи»</vt:lpstr>
      <vt:lpstr>Итоги семинара: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Областной семинар  по организации работы летних оздоровительных лагерей с дневным пребыванием</dc:title>
  <cp:lastModifiedBy>user</cp:lastModifiedBy>
  <cp:revision>24</cp:revision>
  <dcterms:modified xsi:type="dcterms:W3CDTF">2013-05-01T11:04:17Z</dcterms:modified>
</cp:coreProperties>
</file>