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63914A-A01B-4813-88EB-047A52B1AD66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7821BA-CC4A-4B45-BF0A-FEF00EF3E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4e5e1e2928ba5cc55201570af6500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4356"/>
            <a:ext cx="5000628" cy="36488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28660" y="2357430"/>
            <a:ext cx="9144000" cy="1470025"/>
          </a:xfrm>
        </p:spPr>
        <p:txBody>
          <a:bodyPr>
            <a:noAutofit/>
          </a:bodyPr>
          <a:lstStyle/>
          <a:p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Olympic</a:t>
            </a:r>
            <a:br>
              <a:rPr lang="en-US" sz="7200" dirty="0" smtClean="0"/>
            </a:br>
            <a:r>
              <a:rPr lang="en-US" sz="7200" dirty="0" smtClean="0"/>
              <a:t>Games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1447606"/>
          </a:xfrm>
        </p:spPr>
        <p:txBody>
          <a:bodyPr/>
          <a:lstStyle/>
          <a:p>
            <a:pPr algn="just">
              <a:buNone/>
            </a:pPr>
            <a:r>
              <a:rPr lang="en-US" sz="4000" dirty="0" smtClean="0"/>
              <a:t>Coubertin did not give up</a:t>
            </a:r>
          </a:p>
          <a:p>
            <a:pPr algn="just">
              <a:buNone/>
            </a:pPr>
            <a:r>
              <a:rPr lang="en-US" sz="4000" dirty="0" smtClean="0"/>
              <a:t>and worked </a:t>
            </a:r>
            <a:r>
              <a:rPr lang="en-US" sz="4000" b="1" dirty="0" smtClean="0">
                <a:solidFill>
                  <a:srgbClr val="FF0000"/>
                </a:solidFill>
              </a:rPr>
              <a:t>hard </a:t>
            </a:r>
            <a:r>
              <a:rPr lang="en-US" sz="4000" dirty="0" smtClean="0"/>
              <a:t>all the time.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000240"/>
            <a:ext cx="8001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/>
              <a:t>Кубертен не останавливался и работал </a:t>
            </a:r>
            <a:r>
              <a:rPr lang="ru-RU" sz="6000" i="1" dirty="0" smtClean="0">
                <a:solidFill>
                  <a:srgbClr val="FF0000"/>
                </a:solidFill>
              </a:rPr>
              <a:t>упорно</a:t>
            </a:r>
            <a:r>
              <a:rPr lang="en-US" sz="6000" i="1" dirty="0" smtClean="0">
                <a:solidFill>
                  <a:srgbClr val="FF0000"/>
                </a:solidFill>
              </a:rPr>
              <a:t> </a:t>
            </a:r>
            <a:r>
              <a:rPr lang="ru-RU" sz="6000" i="1" dirty="0" smtClean="0"/>
              <a:t>все время.</a:t>
            </a:r>
            <a:endParaRPr lang="ru-RU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228601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3600" dirty="0" smtClean="0"/>
              <a:t>The greatest wish for all the</a:t>
            </a:r>
          </a:p>
          <a:p>
            <a:pPr algn="just">
              <a:buNone/>
            </a:pPr>
            <a:r>
              <a:rPr lang="en-US" sz="3600" dirty="0" smtClean="0"/>
              <a:t>sportsmen is to win a medal, or</a:t>
            </a:r>
          </a:p>
          <a:p>
            <a:pPr algn="just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simply</a:t>
            </a:r>
            <a:r>
              <a:rPr lang="en-US" sz="3600" dirty="0" smtClean="0"/>
              <a:t> to take part in the Olympic</a:t>
            </a:r>
          </a:p>
          <a:p>
            <a:pPr algn="just">
              <a:buNone/>
            </a:pPr>
            <a:r>
              <a:rPr lang="en-US" sz="3600" dirty="0" smtClean="0"/>
              <a:t>Games.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2714620"/>
            <a:ext cx="714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Самое большое желание для всех спортсменов это выиграть медаль или </a:t>
            </a:r>
            <a:r>
              <a:rPr lang="ru-RU" sz="4000" i="1" dirty="0" smtClean="0">
                <a:solidFill>
                  <a:srgbClr val="FF0000"/>
                </a:solidFill>
              </a:rPr>
              <a:t>хотя бы </a:t>
            </a:r>
            <a:r>
              <a:rPr lang="ru-RU" sz="4000" i="1" dirty="0" smtClean="0"/>
              <a:t>принять участие в Олимпийских играх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and when were held the first Olympic Games?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928802"/>
            <a:ext cx="6143668" cy="416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countries were the hosts of the Olympic Games more than for three times?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367295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90"/>
            <a:ext cx="3571899" cy="239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Choose countries from the list where the Olympic Games weren’t held?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786322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400" b="1" dirty="0">
                <a:solidFill>
                  <a:srgbClr val="FF0000"/>
                </a:solidFill>
              </a:rPr>
              <a:t>England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857628"/>
            <a:ext cx="16930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0000"/>
                </a:solidFill>
              </a:rPr>
              <a:t>Japan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2643182"/>
            <a:ext cx="1612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Italy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1714488"/>
            <a:ext cx="371474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New Zealand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3214686"/>
            <a:ext cx="252252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Portugal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4643446"/>
            <a:ext cx="2094163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Poland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4643446"/>
            <a:ext cx="271464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Bulgaria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500306"/>
            <a:ext cx="161005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India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071942"/>
            <a:ext cx="2786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000" b="1" dirty="0">
                <a:solidFill>
                  <a:srgbClr val="FF0000"/>
                </a:solidFill>
              </a:rPr>
              <a:t>Hungary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3071810"/>
            <a:ext cx="161005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FF0000"/>
                </a:solidFill>
              </a:rPr>
              <a:t>India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3643314"/>
            <a:ext cx="15680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srgbClr val="FF0000"/>
                </a:solidFill>
              </a:rPr>
              <a:t>Egypt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43108" y="5786454"/>
            <a:ext cx="3106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srgbClr val="FF0000"/>
                </a:solidFill>
              </a:rPr>
              <a:t>Denmark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15008" y="5643578"/>
            <a:ext cx="2786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srgbClr val="FF0000"/>
                </a:solidFill>
              </a:rPr>
              <a:t>Turkey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1785926"/>
            <a:ext cx="1566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srgbClr val="FF0000"/>
                </a:solidFill>
              </a:rPr>
              <a:t>Brazil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571736" y="2357430"/>
            <a:ext cx="23698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400" b="1" dirty="0">
                <a:solidFill>
                  <a:srgbClr val="FF0000"/>
                </a:solidFill>
              </a:rPr>
              <a:t>Sweden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5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Choose countries from the list where the Olympic Games weren’t held?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1714488"/>
            <a:ext cx="371474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New Zealand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3214686"/>
            <a:ext cx="2522528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Portugal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4643446"/>
            <a:ext cx="2094163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Poland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4643446"/>
            <a:ext cx="271464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Bulgaria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500306"/>
            <a:ext cx="161005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India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071942"/>
            <a:ext cx="2786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000" b="1" dirty="0">
                <a:solidFill>
                  <a:srgbClr val="0070C0"/>
                </a:solidFill>
              </a:rPr>
              <a:t>Hungary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3071810"/>
            <a:ext cx="161005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4300" b="1" dirty="0">
                <a:solidFill>
                  <a:srgbClr val="0070C0"/>
                </a:solidFill>
              </a:rPr>
              <a:t>India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3643314"/>
            <a:ext cx="15680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srgbClr val="0070C0"/>
                </a:solidFill>
              </a:rPr>
              <a:t>Egypt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43108" y="5786454"/>
            <a:ext cx="3106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srgbClr val="0070C0"/>
                </a:solidFill>
              </a:rPr>
              <a:t>Denmark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15008" y="5643578"/>
            <a:ext cx="2786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srgbClr val="0070C0"/>
                </a:solidFill>
              </a:rPr>
              <a:t>Turkey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072198" y="1785926"/>
            <a:ext cx="1566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000" b="1" dirty="0">
                <a:solidFill>
                  <a:srgbClr val="0070C0"/>
                </a:solidFill>
              </a:rPr>
              <a:t>Brazil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000108"/>
            <a:ext cx="5000628" cy="538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and in what city in Russia were the Olympic Games held?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Pierre de Coubertin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  <a:t>The founder of the International </a:t>
            </a:r>
            <a:b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  <a:t>Olympic Games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928802"/>
            <a:ext cx="320589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14358" y="642918"/>
            <a:ext cx="7758170" cy="1285860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en-US" sz="4000" dirty="0" smtClean="0"/>
              <a:t>He thought</a:t>
            </a:r>
            <a:r>
              <a:rPr lang="en-US" sz="4000" b="1" dirty="0" smtClean="0">
                <a:solidFill>
                  <a:srgbClr val="FF0000"/>
                </a:solidFill>
              </a:rPr>
              <a:t> highly </a:t>
            </a:r>
            <a:r>
              <a:rPr lang="en-US" sz="4000" dirty="0" smtClean="0"/>
              <a:t>of sport.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2143116"/>
            <a:ext cx="8143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/>
              <a:t>Он думал о спорте </a:t>
            </a:r>
            <a:r>
              <a:rPr lang="ru-RU" sz="5400" i="1" dirty="0" smtClean="0">
                <a:solidFill>
                  <a:srgbClr val="FF0000"/>
                </a:solidFill>
              </a:rPr>
              <a:t>с уважением</a:t>
            </a:r>
            <a:endParaRPr lang="ru-RU" sz="5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235745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3200" dirty="0" smtClean="0"/>
              <a:t>Coubertin believed very </a:t>
            </a:r>
            <a:r>
              <a:rPr lang="en-US" sz="3200" b="1" dirty="0" smtClean="0">
                <a:solidFill>
                  <a:srgbClr val="FF0000"/>
                </a:solidFill>
              </a:rPr>
              <a:t>strongly </a:t>
            </a:r>
            <a:r>
              <a:rPr lang="en-US" sz="3200" dirty="0" smtClean="0"/>
              <a:t>that</a:t>
            </a:r>
          </a:p>
          <a:p>
            <a:pPr algn="just">
              <a:buNone/>
            </a:pPr>
            <a:r>
              <a:rPr lang="en-US" sz="3200" dirty="0" smtClean="0"/>
              <a:t>sportsmen must not compete for money,</a:t>
            </a:r>
          </a:p>
          <a:p>
            <a:pPr algn="just">
              <a:buNone/>
            </a:pPr>
            <a:r>
              <a:rPr lang="en-US" sz="3200" dirty="0" smtClean="0"/>
              <a:t>but for the glory and for the honour of</a:t>
            </a:r>
          </a:p>
          <a:p>
            <a:pPr algn="just">
              <a:buNone/>
            </a:pPr>
            <a:r>
              <a:rPr lang="en-US" sz="3200" dirty="0" smtClean="0"/>
              <a:t>their country.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500306"/>
            <a:ext cx="80724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Кубертен </a:t>
            </a:r>
            <a:r>
              <a:rPr lang="ru-RU" sz="4400" i="1" dirty="0" smtClean="0">
                <a:solidFill>
                  <a:srgbClr val="FF0000"/>
                </a:solidFill>
              </a:rPr>
              <a:t>был </a:t>
            </a:r>
            <a:r>
              <a:rPr lang="ru-RU" sz="4400" i="1" dirty="0" err="1" smtClean="0">
                <a:solidFill>
                  <a:srgbClr val="FF0000"/>
                </a:solidFill>
              </a:rPr>
              <a:t>убежден</a:t>
            </a:r>
            <a:r>
              <a:rPr lang="ru-RU" sz="4400" i="1" dirty="0" err="1" smtClean="0"/>
              <a:t>,что</a:t>
            </a:r>
            <a:r>
              <a:rPr lang="ru-RU" sz="4400" i="1" dirty="0" smtClean="0"/>
              <a:t> спортсмены должны участвовать не из-за денег, а ради славы и гордости своей страны.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221</TotalTime>
  <Words>208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Olympic Games</vt:lpstr>
      <vt:lpstr>Where and when were held the first Olympic Games?  </vt:lpstr>
      <vt:lpstr>Which countries were the hosts of the Olympic Games more than for three times?</vt:lpstr>
      <vt:lpstr>Choose countries from the list where the Olympic Games weren’t held?</vt:lpstr>
      <vt:lpstr>Choose countries from the list where the Olympic Games weren’t held?</vt:lpstr>
      <vt:lpstr>When and in what city in Russia were the Olympic Games held?</vt:lpstr>
      <vt:lpstr>Pierre de Coubertin The founder of the International  Olympic Games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Olympic games</dc:title>
  <dc:creator>len_klim</dc:creator>
  <cp:lastModifiedBy>Asus</cp:lastModifiedBy>
  <cp:revision>30</cp:revision>
  <dcterms:created xsi:type="dcterms:W3CDTF">2014-02-04T10:14:59Z</dcterms:created>
  <dcterms:modified xsi:type="dcterms:W3CDTF">2019-10-06T13:26:11Z</dcterms:modified>
</cp:coreProperties>
</file>