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9" r:id="rId2"/>
    <p:sldId id="256" r:id="rId3"/>
    <p:sldId id="257" r:id="rId4"/>
    <p:sldId id="258" r:id="rId5"/>
    <p:sldId id="259" r:id="rId6"/>
    <p:sldId id="260" r:id="rId7"/>
    <p:sldId id="268" r:id="rId8"/>
    <p:sldId id="269" r:id="rId9"/>
    <p:sldId id="270" r:id="rId10"/>
    <p:sldId id="271" r:id="rId11"/>
    <p:sldId id="280" r:id="rId12"/>
    <p:sldId id="274" r:id="rId13"/>
    <p:sldId id="275" r:id="rId14"/>
    <p:sldId id="276" r:id="rId15"/>
    <p:sldId id="277" r:id="rId16"/>
    <p:sldId id="262" r:id="rId17"/>
    <p:sldId id="263" r:id="rId18"/>
    <p:sldId id="264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52" autoAdjust="0"/>
  </p:normalViewPr>
  <p:slideViewPr>
    <p:cSldViewPr>
      <p:cViewPr varScale="1">
        <p:scale>
          <a:sx n="74" d="100"/>
          <a:sy n="74" d="100"/>
        </p:scale>
        <p:origin x="113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9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903E7-FE28-4D75-8F0C-7AB127EB16E7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B108F-6BBE-448D-8D19-2E02179BD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33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B88529-8A95-4522-8866-3CD05175C4E8}" type="datetimeFigureOut">
              <a:rPr lang="ru-RU" smtClean="0"/>
              <a:t>06.10.2019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A160B8-98CB-4AA5-9861-4123C17742E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53495" y="5229200"/>
            <a:ext cx="5637010" cy="88211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</a:rPr>
              <a:t>ПДД для детей</a:t>
            </a:r>
          </a:p>
          <a:p>
            <a:pPr algn="ctr"/>
            <a:r>
              <a:rPr lang="ru-RU" sz="1800" dirty="0">
                <a:solidFill>
                  <a:srgbClr val="FF0000"/>
                </a:solidFill>
              </a:rPr>
              <a:t>Выполнила воспитатель ГПД:</a:t>
            </a:r>
          </a:p>
          <a:p>
            <a:pPr algn="ctr"/>
            <a:r>
              <a:rPr lang="ru-RU" sz="1800" dirty="0">
                <a:solidFill>
                  <a:srgbClr val="FF0000"/>
                </a:solidFill>
              </a:rPr>
              <a:t>Бондаренко Т.А.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" y="205740"/>
            <a:ext cx="5670396" cy="473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7539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sz="1200" dirty="0"/>
              <a:t>Ходить по улице малыш</a:t>
            </a:r>
          </a:p>
          <a:p>
            <a:pPr marL="45720" indent="0">
              <a:buNone/>
            </a:pPr>
            <a:r>
              <a:rPr lang="ru-RU" sz="1200" dirty="0"/>
              <a:t>Не должен в одиночку,</a:t>
            </a:r>
          </a:p>
          <a:p>
            <a:pPr marL="45720" indent="0">
              <a:buNone/>
            </a:pPr>
            <a:r>
              <a:rPr lang="ru-RU" sz="1200" dirty="0"/>
              <a:t>Идешь, бежишь или стоишь –</a:t>
            </a:r>
          </a:p>
          <a:p>
            <a:pPr marL="45720" indent="0">
              <a:buNone/>
            </a:pPr>
            <a:r>
              <a:rPr lang="ru-RU" sz="1200" dirty="0"/>
              <a:t>Всегда ты за руку держись!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36912"/>
            <a:ext cx="493662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9767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2404872" lvl="8" algn="l">
              <a:buClr>
                <a:srgbClr val="F14124">
                  <a:lumMod val="75000"/>
                </a:srgbClr>
              </a:buClr>
            </a:pP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Гуляй всегда ты во дворе –</a:t>
            </a:r>
          </a:p>
          <a:p>
            <a:pPr marL="2404872" lvl="8" algn="l">
              <a:buClr>
                <a:srgbClr val="F14124">
                  <a:lumMod val="75000"/>
                </a:srgbClr>
              </a:buClr>
            </a:pP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Не бегай на дорогу!</a:t>
            </a:r>
          </a:p>
          <a:p>
            <a:pPr marL="45720" lvl="0">
              <a:buClr>
                <a:srgbClr val="F14124">
                  <a:lumMod val="75000"/>
                </a:srgbClr>
              </a:buClr>
            </a:pP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Площадки есть - там детворе</a:t>
            </a:r>
          </a:p>
          <a:p>
            <a:pPr marL="45720" lvl="0">
              <a:buClr>
                <a:srgbClr val="F14124">
                  <a:lumMod val="75000"/>
                </a:srgbClr>
              </a:buClr>
            </a:pP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Для игр места много.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583264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55458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Бывают иногда</a:t>
            </a:r>
          </a:p>
          <a:p>
            <a:pPr marL="45720" indent="0">
              <a:buNone/>
            </a:pPr>
            <a:r>
              <a:rPr lang="ru-RU" sz="1200" dirty="0"/>
              <a:t>   Дороги небольшие</a:t>
            </a:r>
          </a:p>
          <a:p>
            <a:pPr marL="45720" indent="0">
              <a:buNone/>
            </a:pPr>
            <a:r>
              <a:rPr lang="ru-RU" sz="1200" dirty="0"/>
              <a:t>   Где перехода нет,</a:t>
            </a:r>
          </a:p>
          <a:p>
            <a:pPr marL="45720" indent="0">
              <a:buNone/>
            </a:pPr>
            <a:r>
              <a:rPr lang="ru-RU" sz="1200" dirty="0"/>
              <a:t>   А вы пройти решили.</a:t>
            </a:r>
          </a:p>
          <a:p>
            <a:endParaRPr lang="ru-RU" sz="1200" dirty="0"/>
          </a:p>
          <a:p>
            <a:pPr marL="45720" indent="0">
              <a:buNone/>
            </a:pPr>
            <a:r>
              <a:rPr lang="ru-RU" sz="1200" dirty="0"/>
              <a:t>  Смотри сначала влево,</a:t>
            </a:r>
          </a:p>
          <a:p>
            <a:pPr marL="45720" indent="0">
              <a:buNone/>
            </a:pPr>
            <a:r>
              <a:rPr lang="ru-RU" sz="1200" dirty="0"/>
              <a:t> На право  посмотри.</a:t>
            </a:r>
          </a:p>
          <a:p>
            <a:pPr marL="45720" indent="0">
              <a:buNone/>
            </a:pPr>
            <a:r>
              <a:rPr lang="ru-RU" sz="1200" dirty="0"/>
              <a:t> Машины нету рядом?</a:t>
            </a:r>
          </a:p>
          <a:p>
            <a:pPr marL="45720" indent="0">
              <a:buNone/>
            </a:pPr>
            <a:r>
              <a:rPr lang="ru-RU" sz="1200" dirty="0"/>
              <a:t> Теперь переходи.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4"/>
            <a:ext cx="4364179" cy="327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1183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4624"/>
            <a:ext cx="6400800" cy="4161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sz="1200" dirty="0"/>
              <a:t>Иногда у остановок перехода нет</a:t>
            </a:r>
          </a:p>
          <a:p>
            <a:pPr marL="45720" indent="0">
              <a:buNone/>
            </a:pPr>
            <a:r>
              <a:rPr lang="ru-RU" sz="1200" dirty="0"/>
              <a:t>  Надо перейти дорогу?</a:t>
            </a:r>
          </a:p>
          <a:p>
            <a:pPr marL="45720" indent="0">
              <a:buNone/>
            </a:pPr>
            <a:r>
              <a:rPr lang="ru-RU" sz="1200" dirty="0"/>
              <a:t>  Знай один секрет:</a:t>
            </a:r>
          </a:p>
          <a:p>
            <a:endParaRPr lang="ru-RU" sz="1200" dirty="0"/>
          </a:p>
          <a:p>
            <a:pPr marL="45720" indent="0">
              <a:buNone/>
            </a:pPr>
            <a:r>
              <a:rPr lang="ru-RU" sz="1200" dirty="0"/>
              <a:t> Из автобуса ты вышел</a:t>
            </a:r>
          </a:p>
          <a:p>
            <a:pPr marL="45720" indent="0">
              <a:buNone/>
            </a:pPr>
            <a:r>
              <a:rPr lang="ru-RU" sz="1200" dirty="0"/>
              <a:t>Стой не обходи,</a:t>
            </a:r>
          </a:p>
          <a:p>
            <a:pPr marL="45720" indent="0">
              <a:buNone/>
            </a:pPr>
            <a:r>
              <a:rPr lang="ru-RU" sz="1200" dirty="0"/>
              <a:t>Как автобус вдаль уехал</a:t>
            </a:r>
          </a:p>
          <a:p>
            <a:pPr marL="45720" indent="0">
              <a:buNone/>
            </a:pPr>
            <a:r>
              <a:rPr lang="ru-RU" sz="1200" dirty="0"/>
              <a:t>Можешь перейти.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744"/>
            <a:ext cx="348498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06324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42062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sz="1200" dirty="0"/>
              <a:t>Если ехал ты в  трамвае,</a:t>
            </a:r>
          </a:p>
          <a:p>
            <a:pPr marL="45720" indent="0">
              <a:buNone/>
            </a:pPr>
            <a:r>
              <a:rPr lang="ru-RU" sz="1200" dirty="0"/>
              <a:t>  Все наоборот -</a:t>
            </a:r>
          </a:p>
          <a:p>
            <a:pPr marL="45720" indent="0">
              <a:buNone/>
            </a:pPr>
            <a:r>
              <a:rPr lang="ru-RU" sz="1200" dirty="0"/>
              <a:t>  Спереди трамвай обходим,</a:t>
            </a:r>
          </a:p>
          <a:p>
            <a:pPr marL="45720" indent="0">
              <a:buNone/>
            </a:pPr>
            <a:r>
              <a:rPr lang="ru-RU" sz="1200" dirty="0"/>
              <a:t>  Смотрим и вперед.</a:t>
            </a:r>
          </a:p>
          <a:p>
            <a:endParaRPr lang="ru-RU" sz="1200" dirty="0"/>
          </a:p>
          <a:p>
            <a:pPr marL="45720" indent="0">
              <a:buNone/>
            </a:pPr>
            <a:r>
              <a:rPr lang="ru-RU" sz="1200" dirty="0"/>
              <a:t>  А вообще еще надежней -</a:t>
            </a:r>
          </a:p>
          <a:p>
            <a:pPr marL="45720" indent="0">
              <a:buNone/>
            </a:pPr>
            <a:r>
              <a:rPr lang="ru-RU" sz="1200" dirty="0"/>
              <a:t>  Лучше обожди,</a:t>
            </a:r>
          </a:p>
          <a:p>
            <a:pPr marL="45720" indent="0">
              <a:buNone/>
            </a:pPr>
            <a:r>
              <a:rPr lang="ru-RU" sz="1200" dirty="0"/>
              <a:t>  И когда отъедет транспорт,</a:t>
            </a:r>
          </a:p>
          <a:p>
            <a:pPr marL="45720" indent="0">
              <a:buNone/>
            </a:pPr>
            <a:r>
              <a:rPr lang="ru-RU" sz="1200" dirty="0"/>
              <a:t>  Вот тогда иди.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772816"/>
            <a:ext cx="446449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873221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1200" dirty="0"/>
              <a:t>А теперь для вас ,детки, загадки от мудрой Совы :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340768"/>
            <a:ext cx="554461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03361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Всем знакомые полоски</a:t>
            </a:r>
          </a:p>
          <a:p>
            <a:pPr marL="45720" indent="0">
              <a:buNone/>
            </a:pPr>
            <a:r>
              <a:rPr lang="ru-RU" sz="1200" dirty="0"/>
              <a:t> Знают дети, знает взрослый,</a:t>
            </a:r>
          </a:p>
          <a:p>
            <a:pPr marL="45720" indent="0">
              <a:buNone/>
            </a:pPr>
            <a:r>
              <a:rPr lang="ru-RU" sz="1200" dirty="0"/>
              <a:t> На ту сторону ведет – 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512" y="2492896"/>
            <a:ext cx="439248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5452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33843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У полоски перехода, </a:t>
            </a:r>
          </a:p>
          <a:p>
            <a:pPr marL="45720" indent="0">
              <a:buNone/>
            </a:pPr>
            <a:r>
              <a:rPr lang="ru-RU" sz="1200" dirty="0"/>
              <a:t>На обочине дороги </a:t>
            </a:r>
          </a:p>
          <a:p>
            <a:pPr marL="45720" indent="0">
              <a:buNone/>
            </a:pPr>
            <a:r>
              <a:rPr lang="ru-RU" sz="1200" dirty="0"/>
              <a:t> Зверь трехглазый одноногий </a:t>
            </a:r>
          </a:p>
          <a:p>
            <a:pPr marL="45720" indent="0">
              <a:buNone/>
            </a:pPr>
            <a:r>
              <a:rPr lang="ru-RU" sz="1200" dirty="0"/>
              <a:t>Неизвестной нам породы, </a:t>
            </a:r>
          </a:p>
          <a:p>
            <a:pPr marL="45720" indent="0">
              <a:buNone/>
            </a:pPr>
            <a:r>
              <a:rPr lang="ru-RU" sz="1200" dirty="0"/>
              <a:t> Разноцветными глазами </a:t>
            </a:r>
          </a:p>
          <a:p>
            <a:pPr marL="45720" indent="0">
              <a:buNone/>
            </a:pPr>
            <a:r>
              <a:rPr lang="ru-RU" sz="1200" dirty="0"/>
              <a:t> Разговаривает с нами.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4956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736007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Добежала зебра до угла</a:t>
            </a:r>
          </a:p>
          <a:p>
            <a:pPr marL="45720" indent="0">
              <a:buNone/>
            </a:pPr>
            <a:r>
              <a:rPr lang="ru-RU" sz="1200" dirty="0"/>
              <a:t> И на мостовую прилегла.</a:t>
            </a:r>
          </a:p>
          <a:p>
            <a:pPr marL="45720" indent="0">
              <a:buNone/>
            </a:pPr>
            <a:r>
              <a:rPr lang="ru-RU" sz="1200" dirty="0"/>
              <a:t> И оставила свои полоски</a:t>
            </a:r>
          </a:p>
          <a:p>
            <a:pPr marL="45720" indent="0">
              <a:buNone/>
            </a:pPr>
            <a:r>
              <a:rPr lang="ru-RU" sz="1200" dirty="0"/>
              <a:t> Навсегда лежать на перекрестке.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537852"/>
            <a:ext cx="3905399" cy="376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04044"/>
      </p:ext>
    </p:extLst>
  </p:cSld>
  <p:clrMapOvr>
    <a:masterClrMapping/>
  </p:clrMapOvr>
  <p:transition spd="slow" advTm="0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400" dirty="0"/>
              <a:t>Повествование закончив,</a:t>
            </a:r>
          </a:p>
          <a:p>
            <a:pPr marL="45720" indent="0">
              <a:buNone/>
            </a:pPr>
            <a:r>
              <a:rPr lang="ru-RU" sz="1400" dirty="0"/>
              <a:t>Хочу, дружок, сказать тебе:</a:t>
            </a:r>
          </a:p>
          <a:p>
            <a:pPr marL="45720" indent="0">
              <a:buNone/>
            </a:pPr>
            <a:r>
              <a:rPr lang="ru-RU" sz="1400" dirty="0"/>
              <a:t>Будь осторожен на дороге</a:t>
            </a:r>
          </a:p>
          <a:p>
            <a:pPr marL="45720" indent="0">
              <a:buNone/>
            </a:pPr>
            <a:r>
              <a:rPr lang="ru-RU" sz="1400" dirty="0"/>
              <a:t>Тогда, поверь, не быть беде.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572" y="1916832"/>
            <a:ext cx="5244075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93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1"/>
            <a:ext cx="5637010" cy="5934664"/>
          </a:xfrm>
        </p:spPr>
        <p:txBody>
          <a:bodyPr/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На сказочной поляне в густом сказочном лесу собрались  звери и птицы. Все наперебой рассказывали, как они провели день. </a:t>
            </a: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  <a:p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817581" y="6597351"/>
            <a:ext cx="7175351" cy="720080"/>
          </a:xfrm>
        </p:spPr>
        <p:txBody>
          <a:bodyPr/>
          <a:lstStyle/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12776"/>
            <a:ext cx="5832648" cy="463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514590"/>
      </p:ext>
    </p:extLst>
  </p:cSld>
  <p:clrMapOvr>
    <a:masterClrMapping/>
  </p:clrMapOvr>
  <p:transition spd="slow" advTm="1348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400" dirty="0"/>
              <a:t>Воробей летал в город и видел чудище с тремя глазами: красным, жёлтым и зелёным. Чудище висело прямо в воздухе и постоянно кому-то подмигивало.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3312368" cy="4174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49291"/>
            <a:ext cx="4211960" cy="330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19844"/>
      </p:ext>
    </p:extLst>
  </p:cSld>
  <p:clrMapOvr>
    <a:masterClrMapping/>
  </p:clrMapOvr>
  <p:transition spd="slow" advTm="1824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42062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Всезнайка-Ворона объяснила, что это светофор, он указывает машинам, когда и куда надо ехать.</a:t>
            </a:r>
          </a:p>
          <a:p>
            <a:pPr marL="45720" indent="0">
              <a:buNone/>
            </a:pPr>
            <a:r>
              <a:rPr lang="ru-RU" sz="1200" dirty="0"/>
              <a:t>У любого перекрестка </a:t>
            </a:r>
          </a:p>
          <a:p>
            <a:pPr marL="45720" indent="0">
              <a:buNone/>
            </a:pPr>
            <a:r>
              <a:rPr lang="ru-RU" sz="1200" dirty="0"/>
              <a:t> Нас встречает светофор </a:t>
            </a:r>
          </a:p>
          <a:p>
            <a:pPr marL="45720" indent="0">
              <a:buNone/>
            </a:pPr>
            <a:r>
              <a:rPr lang="ru-RU" sz="1200" dirty="0"/>
              <a:t> И заводит очень просто</a:t>
            </a:r>
          </a:p>
          <a:p>
            <a:pPr marL="45720" indent="0">
              <a:buNone/>
            </a:pPr>
            <a:r>
              <a:rPr lang="ru-RU" sz="1200" dirty="0"/>
              <a:t> С пешеходом разговор:</a:t>
            </a:r>
          </a:p>
          <a:p>
            <a:pPr marL="45720" indent="0">
              <a:buNone/>
            </a:pPr>
            <a:r>
              <a:rPr lang="ru-RU" sz="1200" dirty="0"/>
              <a:t> «Свет зеленый — проходи.</a:t>
            </a:r>
          </a:p>
          <a:p>
            <a:pPr marL="45720" indent="0">
              <a:buNone/>
            </a:pPr>
            <a:r>
              <a:rPr lang="ru-RU" sz="1200" dirty="0"/>
              <a:t> Желтый — лучше подожди.</a:t>
            </a:r>
          </a:p>
          <a:p>
            <a:pPr marL="45720" indent="0">
              <a:buNone/>
            </a:pPr>
            <a:r>
              <a:rPr lang="ru-RU" sz="1200" dirty="0"/>
              <a:t> Если свет зажегся красный</a:t>
            </a:r>
          </a:p>
          <a:p>
            <a:pPr marL="45720" indent="0">
              <a:buNone/>
            </a:pPr>
            <a:r>
              <a:rPr lang="ru-RU" sz="1200" dirty="0"/>
              <a:t> Значит, двигаться опасно!</a:t>
            </a:r>
          </a:p>
          <a:p>
            <a:pPr marL="45720" indent="0">
              <a:buNone/>
            </a:pPr>
            <a:r>
              <a:rPr lang="ru-RU" sz="1200" dirty="0"/>
              <a:t> Стой!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35752"/>
            <a:ext cx="3600400" cy="412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06558"/>
      </p:ext>
    </p:extLst>
  </p:cSld>
  <p:clrMapOvr>
    <a:masterClrMapping/>
  </p:clrMapOvr>
  <p:transition spd="slow" advTm="17948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4624"/>
            <a:ext cx="6400800" cy="27363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Но больше всех их удивила Зебра, которая заявила, что по ней сегодня хотели ходить дети. Как это, ходить? Оказывается, очутившись в самом людном месте города, она услышала, как женщина говорила толпе малышей: «Переходим дорогу по «зебре». Наша Зебра испугалась и убежала. Так и не увидела, что дети перешли дорогу в том месте, где асфальт был разлинован белыми полосками, такими, как у зебры на всем теле.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950308"/>
            <a:ext cx="4112481" cy="307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78466"/>
      </p:ext>
    </p:extLst>
  </p:cSld>
  <p:clrMapOvr>
    <a:masterClrMapping/>
  </p:clrMapOvr>
  <p:transition spd="slow" advTm="46155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28083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400" dirty="0"/>
              <a:t>Но Мудрая Сова рассказала испуганной Зебре о пешеходном переходе и правилах пересечения проезжей части дороги и перекрёстков; а ещё сказку о том, как появились пешеходные переходы.</a:t>
            </a:r>
          </a:p>
          <a:p>
            <a:pPr marL="4572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2164"/>
            <a:ext cx="4409009" cy="3316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24944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51842"/>
      </p:ext>
    </p:extLst>
  </p:cSld>
  <p:clrMapOvr>
    <a:masterClrMapping/>
  </p:clrMapOvr>
  <p:transition spd="slow" advTm="4135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4624"/>
            <a:ext cx="6400800" cy="4161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Жила-была в Африке лошадка по имени Зебра. И гордилась она своими черно-белыми рубашками. Как-то раз вздумалось ей по миру побродить. Бродила, бродила, никто не попадался ей на пути, пока она не попала в город. Зебру поразило то, что огромное количество автомобилей мчалось по улице и не позволяло пешеходам перейти ее. </a:t>
            </a:r>
          </a:p>
          <a:p>
            <a:pPr marL="45720" indent="0">
              <a:buNone/>
            </a:pPr>
            <a:r>
              <a:rPr lang="ru-RU" sz="1200" dirty="0"/>
              <a:t> Подземного перехода не было. Зебре было жалко людей. Она положила свою рубашку на дорогу. Водители увидели яркие полосы и остановились. Люди с радостью стали переходить дорогу. </a:t>
            </a:r>
          </a:p>
          <a:p>
            <a:pPr marL="45720" indent="0">
              <a:buNone/>
            </a:pPr>
            <a:r>
              <a:rPr lang="ru-RU" sz="1200" dirty="0"/>
              <a:t> Но настала пора возвращаться в жаркую Африку. И Зебра подарила людям свою рубашку. Но рубашка была одна, а переходов много. Тогда люди на переходах стали рисовать белые полосы. Полосатый переход стали называть «зеброй» в память о своем друге. </a:t>
            </a:r>
          </a:p>
          <a:p>
            <a:pPr marL="45720" indent="0">
              <a:buNone/>
            </a:pPr>
            <a:r>
              <a:rPr lang="ru-RU" sz="1200" dirty="0"/>
              <a:t> Теперь пешеходы сразу видят, где переходить улицу, а водители видят издалека, что здесь может появиться пешеход.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81346"/>
            <a:ext cx="4139952" cy="29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7810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73008" cy="40770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200" dirty="0"/>
              <a:t>Да, многие были удивлены происходящим в городе и заинтересовались правилами, о которых рассказывала Мудрая Сова. </a:t>
            </a:r>
          </a:p>
          <a:p>
            <a:pPr marL="45720" indent="0">
              <a:buNone/>
            </a:pPr>
            <a:r>
              <a:rPr lang="ru-RU" sz="1200" dirty="0"/>
              <a:t>Тут Мама-зайчиха попросила мудрую Сову рассказать её маленькому зайчонку о правилах дорожного движения для непослушных маленьких детишек.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40768"/>
            <a:ext cx="5544616" cy="527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4721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4206240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ru-RU" sz="2000" dirty="0"/>
              <a:t>И мудрая Сова начала свой рассказ:</a:t>
            </a:r>
          </a:p>
          <a:p>
            <a:endParaRPr lang="ru-RU" sz="2000" dirty="0"/>
          </a:p>
          <a:p>
            <a:pPr marL="45720" indent="0">
              <a:buNone/>
            </a:pPr>
            <a:r>
              <a:rPr lang="ru-RU" dirty="0"/>
              <a:t>По трассам, улицам, проулкам</a:t>
            </a:r>
          </a:p>
          <a:p>
            <a:pPr marL="45720" indent="0">
              <a:buNone/>
            </a:pPr>
            <a:r>
              <a:rPr lang="ru-RU" dirty="0"/>
              <a:t>Машины едут взад-вперед.</a:t>
            </a:r>
          </a:p>
          <a:p>
            <a:pPr marL="45720" indent="0">
              <a:buNone/>
            </a:pPr>
            <a:r>
              <a:rPr lang="ru-RU" dirty="0"/>
              <a:t>А ты выходишь на прогулку,</a:t>
            </a:r>
          </a:p>
          <a:p>
            <a:pPr marL="45720" indent="0">
              <a:buNone/>
            </a:pPr>
            <a:r>
              <a:rPr lang="ru-RU" dirty="0"/>
              <a:t>Теперь, мой друг, ты пешеход!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/>
              <a:t>Машины едут –</a:t>
            </a:r>
          </a:p>
          <a:p>
            <a:pPr marL="45720" indent="0">
              <a:buNone/>
            </a:pPr>
            <a:r>
              <a:rPr lang="ru-RU" dirty="0"/>
              <a:t>За рулем водители сидят,</a:t>
            </a:r>
          </a:p>
          <a:p>
            <a:pPr marL="45720" indent="0">
              <a:buNone/>
            </a:pPr>
            <a:r>
              <a:rPr lang="ru-RU" dirty="0"/>
              <a:t>И на дорогу сквозь стекло</a:t>
            </a:r>
          </a:p>
          <a:p>
            <a:pPr marL="45720" indent="0">
              <a:buNone/>
            </a:pPr>
            <a:r>
              <a:rPr lang="ru-RU" dirty="0"/>
              <a:t>Внимательно глядят.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/>
              <a:t>Должны друг друга уважать</a:t>
            </a:r>
          </a:p>
          <a:p>
            <a:pPr marL="45720" indent="0">
              <a:buNone/>
            </a:pPr>
            <a:r>
              <a:rPr lang="ru-RU" dirty="0"/>
              <a:t>Водитель с пешеходом!</a:t>
            </a:r>
          </a:p>
          <a:p>
            <a:pPr marL="45720" indent="0">
              <a:buNone/>
            </a:pPr>
            <a:r>
              <a:rPr lang="ru-RU" dirty="0"/>
              <a:t>Друг другу не должны мешать –</a:t>
            </a:r>
          </a:p>
          <a:p>
            <a:pPr marL="45720" indent="0">
              <a:buNone/>
            </a:pPr>
            <a:r>
              <a:rPr lang="ru-RU" dirty="0"/>
              <a:t>Быть вежливым «народом»!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/>
              <a:t>Не быть помехой для движения</a:t>
            </a:r>
          </a:p>
          <a:p>
            <a:pPr marL="45720" indent="0">
              <a:buNone/>
            </a:pPr>
            <a:r>
              <a:rPr lang="ru-RU" dirty="0"/>
              <a:t>Помогут правила такого поведения: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20688"/>
            <a:ext cx="3744416" cy="336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7389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450</TotalTime>
  <Words>752</Words>
  <Application>Microsoft Office PowerPoint</Application>
  <PresentationFormat>Экран (4:3)</PresentationFormat>
  <Paragraphs>99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Batang</vt:lpstr>
      <vt:lpstr>Calibri</vt:lpstr>
      <vt:lpstr>Georgia</vt:lpstr>
      <vt:lpstr>Monotype Corsiva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ira</dc:creator>
  <cp:lastModifiedBy>Наталья</cp:lastModifiedBy>
  <cp:revision>47</cp:revision>
  <dcterms:created xsi:type="dcterms:W3CDTF">2013-06-14T11:29:14Z</dcterms:created>
  <dcterms:modified xsi:type="dcterms:W3CDTF">2019-10-06T15:07:31Z</dcterms:modified>
</cp:coreProperties>
</file>