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8600A1E-DE88-4D44-A609-7D6FED14E6C0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1272F2-9545-4516-96C0-B03DF7D4927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g.velvet.by/files/userfiles/10178/2_27-thum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25" y="1052736"/>
            <a:ext cx="8208912" cy="56541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13384" y="35697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Элитовский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детский сад «Колосок»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29445" y="6337583"/>
            <a:ext cx="2790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Бурина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</a:p>
        </p:txBody>
      </p:sp>
    </p:spTree>
    <p:extLst>
      <p:ext uri="{BB962C8B-B14F-4D97-AF65-F5344CB8AC3E}">
        <p14:creationId xmlns:p14="http://schemas.microsoft.com/office/powerpoint/2010/main" val="10564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51791">
            <a:off x="-12083" y="3659465"/>
            <a:ext cx="3844637" cy="198715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Мы вчера ходили в лес,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Ну а ночью он исчез.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Так от нашего костра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Целый лес сгорел дотла!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://www.edu54.ru/sites/default/files/images/2011/01/f05fe41e57ef38165704cd1f82ef3a88d88ecee4_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38"/>
          <a:stretch/>
        </p:blipFill>
        <p:spPr bwMode="auto">
          <a:xfrm>
            <a:off x="3707904" y="260648"/>
            <a:ext cx="5328591" cy="6264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09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http://metodisty.ru/modules/boonex/photos/data/files/4423_m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0"/>
          <a:stretch/>
        </p:blipFill>
        <p:spPr bwMode="auto">
          <a:xfrm>
            <a:off x="1979712" y="116632"/>
            <a:ext cx="4968552" cy="5400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7200800" cy="17728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Пусть знает каждый гражданин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пожарный номер </a:t>
            </a:r>
            <a:r>
              <a:rPr lang="ru-RU" sz="4800" dirty="0" smtClean="0">
                <a:solidFill>
                  <a:srgbClr val="C00000"/>
                </a:solidFill>
              </a:rPr>
              <a:t>«01»!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71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krasnogorsk.ru/uploads/posts/2012-09/1346772028_pozharnyj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563" y="3481408"/>
            <a:ext cx="1886322" cy="3114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project-load.ru/plakat/dets_pl_PB/plakaty%20po%20pozharnoy%20bezopasnosti_9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73" t="85267"/>
          <a:stretch/>
        </p:blipFill>
        <p:spPr bwMode="auto">
          <a:xfrm>
            <a:off x="7972790" y="5805264"/>
            <a:ext cx="1167560" cy="980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www.buzuluk.bz/firm_image/smi/agenstva/121/upload/poj-bez30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6839" r="8832" b="8255"/>
          <a:stretch/>
        </p:blipFill>
        <p:spPr bwMode="auto">
          <a:xfrm>
            <a:off x="1763688" y="2708920"/>
            <a:ext cx="4819650" cy="3429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Объект 4" descr="http://metodisty.ru/modules/boonex/photos/data/files/4433_m.jpg"/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2865579" cy="3212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625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846977">
            <a:off x="-467398" y="3267473"/>
            <a:ext cx="5311047" cy="169484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Поиграли мы немножко,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Отдохнули, как могли,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Спички, что принес Сережка,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Новый дом дотла сожгли!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metodisty.ru/modules/boonex/photos/data/files/4430_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94"/>
          <a:stretch/>
        </p:blipFill>
        <p:spPr bwMode="auto">
          <a:xfrm>
            <a:off x="4231918" y="404664"/>
            <a:ext cx="488598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7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93415">
            <a:off x="3930020" y="4641480"/>
            <a:ext cx="5220523" cy="20248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Нельзя, малыш с огнем играть –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                       опасны игры эти.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Ведь могут люди пострадать: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                       и взрослые, и дети.</a:t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metodisty.ru/modules/boonex/photos/data/files/4427_m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33"/>
          <a:stretch/>
        </p:blipFill>
        <p:spPr bwMode="auto">
          <a:xfrm>
            <a:off x="0" y="-28398"/>
            <a:ext cx="4859018" cy="4941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661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31829">
            <a:off x="-27556" y="2700423"/>
            <a:ext cx="4335072" cy="2639891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От огня и дыма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спрятаться нельзя.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Убегать из дома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нужно вам друзья! 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://www.edu54.ru/sites/default/files/images/2010/09/f819e685ec6556c895adbfb5dc61b9dd7a41084b.preview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61" b="26209"/>
          <a:stretch/>
        </p:blipFill>
        <p:spPr bwMode="auto">
          <a:xfrm>
            <a:off x="4067944" y="332656"/>
            <a:ext cx="4941050" cy="60486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54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25070">
            <a:off x="5271999" y="2269376"/>
            <a:ext cx="4012934" cy="18791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Нет огнетушителя,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Выход захламлен,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Значит при пожаре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Мы здесь не пройдем!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http://project-load.ru/plakat/dets_pl_PB/plakaty%20po%20pozharnoy%20bezopasnosti_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27"/>
          <a:stretch/>
        </p:blipFill>
        <p:spPr bwMode="auto">
          <a:xfrm>
            <a:off x="107504" y="188640"/>
            <a:ext cx="5378136" cy="6480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12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http://project-load.ru/plakat/dets_pl_PB/plakaty%20po%20pozharnoy%20bezopasnosti_19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3" b="25519"/>
          <a:stretch/>
        </p:blipFill>
        <p:spPr bwMode="auto">
          <a:xfrm>
            <a:off x="4067944" y="188640"/>
            <a:ext cx="4968552" cy="6480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02251">
            <a:off x="-249" y="3259363"/>
            <a:ext cx="4223394" cy="180709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Свечи елку украшают,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Красоту ей придают,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Но пожарам угрожают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И беду вам принесут!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0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http://project-load.ru/plakat/dets_pl_PB/plakaty%20po%20pozharnoy%20bezopasnosti_9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65"/>
          <a:stretch/>
        </p:blipFill>
        <p:spPr bwMode="auto">
          <a:xfrm>
            <a:off x="0" y="260648"/>
            <a:ext cx="4464496" cy="6192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844901">
            <a:off x="3788142" y="2450289"/>
            <a:ext cx="5256773" cy="2393161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Из ваты и марли костюмы прекрасные,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Однако, они </a:t>
            </a:r>
            <a:r>
              <a:rPr lang="ru-RU" sz="2400" dirty="0">
                <a:solidFill>
                  <a:srgbClr val="C00000"/>
                </a:solidFill>
              </a:rPr>
              <a:t>все – </a:t>
            </a:r>
            <a:r>
              <a:rPr lang="ru-RU" sz="2400" dirty="0" smtClean="0">
                <a:solidFill>
                  <a:srgbClr val="C00000"/>
                </a:solidFill>
              </a:rPr>
              <a:t>пожароопасные.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Но, если составом костюм пропитать,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То в нем можно смело под елкой плясать!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15" b="80336"/>
          <a:stretch/>
        </p:blipFill>
        <p:spPr bwMode="auto">
          <a:xfrm>
            <a:off x="755576" y="188641"/>
            <a:ext cx="7632848" cy="10081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504" r="47170" b="46219"/>
          <a:stretch/>
        </p:blipFill>
        <p:spPr bwMode="auto">
          <a:xfrm>
            <a:off x="88234" y="1196754"/>
            <a:ext cx="2683566" cy="25152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Объект 5" descr="http://saratov-shkola.ru/images/photos/21fe428beb76b07c8f07dcd4bfab5eb0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9" t="53614" r="50236" b="38487"/>
          <a:stretch/>
        </p:blipFill>
        <p:spPr bwMode="auto">
          <a:xfrm>
            <a:off x="467544" y="3870785"/>
            <a:ext cx="2247885" cy="596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38" t="24538" r="943" b="46723"/>
          <a:stretch/>
        </p:blipFill>
        <p:spPr bwMode="auto">
          <a:xfrm>
            <a:off x="3813795" y="1440375"/>
            <a:ext cx="2702421" cy="27288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38" t="53278" r="2122" b="38655"/>
          <a:stretch/>
        </p:blipFill>
        <p:spPr bwMode="auto">
          <a:xfrm>
            <a:off x="6639571" y="1844824"/>
            <a:ext cx="2223787" cy="838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13" r="49292" b="12100"/>
          <a:stretch/>
        </p:blipFill>
        <p:spPr bwMode="auto">
          <a:xfrm>
            <a:off x="2744146" y="4172475"/>
            <a:ext cx="3097507" cy="20877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3" r="47641" b="5378"/>
          <a:stretch/>
        </p:blipFill>
        <p:spPr bwMode="auto">
          <a:xfrm>
            <a:off x="3059832" y="6260222"/>
            <a:ext cx="2232248" cy="6120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22" t="66389" r="236" b="12099"/>
          <a:stretch/>
        </p:blipFill>
        <p:spPr bwMode="auto">
          <a:xfrm>
            <a:off x="6639571" y="3356992"/>
            <a:ext cx="2428106" cy="17848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saratov-shkola.ru/images/photos/21fe428beb76b07c8f07dcd4bfab5eb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74" t="86556" r="2594" b="3528"/>
          <a:stretch/>
        </p:blipFill>
        <p:spPr bwMode="auto">
          <a:xfrm>
            <a:off x="6526387" y="5301209"/>
            <a:ext cx="2551461" cy="720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23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681529">
            <a:off x="5157052" y="3623377"/>
            <a:ext cx="3995936" cy="19511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Тополиный пух горит,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Пламя к зданию бежит…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Наигрался наш малыш,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А дома стоят без крыш!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://www.edu54.ru/sites/default/files/images/2010/09/e8f264d7dbcdceb865913a13686a0c5a1c9436d7.preview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6"/>
          <a:stretch/>
        </p:blipFill>
        <p:spPr bwMode="auto">
          <a:xfrm>
            <a:off x="52534" y="116632"/>
            <a:ext cx="5074705" cy="6264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19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</TotalTime>
  <Words>60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Candara</vt:lpstr>
      <vt:lpstr>Symbol</vt:lpstr>
      <vt:lpstr>Times New Roman</vt:lpstr>
      <vt:lpstr>Волна</vt:lpstr>
      <vt:lpstr>Презентация PowerPoint</vt:lpstr>
      <vt:lpstr>Поиграли мы немножко, Отдохнули, как могли, Спички, что принес Сережка, Новый дом дотла сожгли!</vt:lpstr>
      <vt:lpstr>Нельзя, малыш с огнем играть –                             опасны игры эти. Ведь могут люди пострадать:                            и взрослые, и дети. </vt:lpstr>
      <vt:lpstr>От огня и дыма спрятаться нельзя. Убегать из дома нужно вам друзья! </vt:lpstr>
      <vt:lpstr>Нет огнетушителя, Выход захламлен, Значит при пожаре Мы здесь не пройдем!</vt:lpstr>
      <vt:lpstr>Свечи елку украшают, Красоту ей придают, Но пожарам угрожают И беду вам принесут!</vt:lpstr>
      <vt:lpstr>Из ваты и марли костюмы прекрасные, Однако, они все – пожароопасные.  Но, если составом костюм пропитать, То в нем можно смело под елкой плясать!</vt:lpstr>
      <vt:lpstr>Презентация PowerPoint</vt:lpstr>
      <vt:lpstr>Тополиный пух горит, Пламя к зданию бежит… Наигрался наш малыш, А дома стоят без крыш!</vt:lpstr>
      <vt:lpstr>Мы вчера ходили в лес, Ну а ночью он исчез. Так от нашего костра Целый лес сгорел дотла!</vt:lpstr>
      <vt:lpstr>Пусть знает каждый гражданин пожарный номер «01»!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999</dc:creator>
  <cp:lastModifiedBy>ПК</cp:lastModifiedBy>
  <cp:revision>14</cp:revision>
  <dcterms:created xsi:type="dcterms:W3CDTF">2014-04-03T12:51:43Z</dcterms:created>
  <dcterms:modified xsi:type="dcterms:W3CDTF">2019-10-06T16:33:59Z</dcterms:modified>
</cp:coreProperties>
</file>