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303"/>
    <a:srgbClr val="78B832"/>
    <a:srgbClr val="FFFF99"/>
    <a:srgbClr val="DADA8E"/>
    <a:srgbClr val="FFFFCC"/>
    <a:srgbClr val="FF9999"/>
    <a:srgbClr val="E5F82E"/>
    <a:srgbClr val="FCF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15" autoAdjust="0"/>
    <p:restoredTop sz="86477" autoAdjust="0"/>
  </p:normalViewPr>
  <p:slideViewPr>
    <p:cSldViewPr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AD56886-5C5C-4A3E-A32F-5A297C8A1290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AA2B72-D37D-4DA8-8E7F-E40731443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1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6C730-55B1-4D67-9649-21791A8EE76F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435CF-58EC-49C6-AC0B-C4A65841F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04BF9-59FE-4491-A98E-9E5CFEAC4FEF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75A7-037A-413E-97EE-79EDA48F0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56854-BD99-4831-AE39-60FADC2444A0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D622-5C63-4CA0-B3CD-32C34E88A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6689-CA7A-4EA4-8AA3-C4570A891723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C5033-8086-4474-9CBD-AC74E12E2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0DED6-C4A7-4AF6-A354-D66FD909BA78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2CDAA-3779-47D3-8C00-536821FF0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41642-B6FD-40DB-A53B-51E47639F351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B69BC-6E90-4842-96B9-C65C15963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055FA-28D9-43E4-84F8-4245633964C6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DB42F-C936-43A1-BA4C-76F501AC8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9E45C-B005-4593-A2B0-9C2D90E28F84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BD61D-0CE9-42F7-B9C9-00C17B3B6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B1869-16CE-4B91-AD66-E80C02AC6381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56F35-8C7D-452C-B0C6-E63811EB9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DF245-228E-4A6B-9710-DEF5BD560205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79089-6B9F-409F-AB76-1B19C7D2A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1F67-DA19-46CC-A1D2-E4716EBF4CA4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83CDD-0BE9-423E-9CC8-4E1820C29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71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C8B930-88E5-42A9-9991-0F37E2CA4FD5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C8AD62-A5DE-41BF-944D-07CC58C4D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772400" cy="14700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8B83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Праздник Букв</a:t>
            </a:r>
            <a:endParaRPr lang="en-US" b="1" dirty="0">
              <a:ln w="11430"/>
              <a:solidFill>
                <a:srgbClr val="78B83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P:\Буратино\548_proportional_2c59414003f3d69dde8ab61d138def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284984"/>
            <a:ext cx="2160240" cy="2845700"/>
          </a:xfrm>
          <a:prstGeom prst="rect">
            <a:avLst/>
          </a:prstGeom>
          <a:noFill/>
        </p:spPr>
      </p:pic>
      <p:pic>
        <p:nvPicPr>
          <p:cNvPr id="1028" name="Picture 4" descr="P:\Буратино\744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469765" cy="321069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39303"/>
                </a:solidFill>
              </a:rPr>
              <a:t>Следующая станция - «Творческая»</a:t>
            </a:r>
            <a:endParaRPr lang="en-US" sz="3200" b="1" dirty="0">
              <a:solidFill>
                <a:srgbClr val="039303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39303"/>
                </a:solidFill>
              </a:rPr>
              <a:t>Тридцать три родных сестрицы –</a:t>
            </a:r>
          </a:p>
          <a:p>
            <a:r>
              <a:rPr lang="ru-RU" dirty="0" smtClean="0">
                <a:solidFill>
                  <a:srgbClr val="039303"/>
                </a:solidFill>
              </a:rPr>
              <a:t>Писаны красавицы.</a:t>
            </a:r>
          </a:p>
          <a:p>
            <a:r>
              <a:rPr lang="ru-RU" dirty="0" smtClean="0">
                <a:solidFill>
                  <a:srgbClr val="039303"/>
                </a:solidFill>
              </a:rPr>
              <a:t>На одной живут странице</a:t>
            </a:r>
          </a:p>
          <a:p>
            <a:r>
              <a:rPr lang="ru-RU" dirty="0" smtClean="0">
                <a:solidFill>
                  <a:srgbClr val="039303"/>
                </a:solidFill>
              </a:rPr>
              <a:t>И повсюду славятся.</a:t>
            </a:r>
          </a:p>
          <a:p>
            <a:r>
              <a:rPr lang="ru-RU" dirty="0" smtClean="0">
                <a:solidFill>
                  <a:srgbClr val="039303"/>
                </a:solidFill>
              </a:rPr>
              <a:t>              </a:t>
            </a:r>
            <a:endParaRPr lang="en-US" dirty="0">
              <a:solidFill>
                <a:srgbClr val="039303"/>
              </a:solidFill>
            </a:endParaRPr>
          </a:p>
        </p:txBody>
      </p:sp>
      <p:pic>
        <p:nvPicPr>
          <p:cNvPr id="7170" name="Picture 2" descr="C:\Users\Сергей\Desktop\фото\P1070547-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614432" cy="446893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39303"/>
                </a:solidFill>
              </a:rPr>
              <a:t>Рассказы детей о буквах русского алфавита</a:t>
            </a:r>
            <a:endParaRPr lang="en-US" b="1" dirty="0">
              <a:solidFill>
                <a:srgbClr val="039303"/>
              </a:solidFill>
            </a:endParaRPr>
          </a:p>
        </p:txBody>
      </p:sp>
      <p:pic>
        <p:nvPicPr>
          <p:cNvPr id="8194" name="Picture 2" descr="C:\Users\Сергей\Desktop\фото\P1070591-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394472" cy="4525963"/>
          </a:xfrm>
          <a:prstGeom prst="rect">
            <a:avLst/>
          </a:prstGeom>
          <a:noFill/>
        </p:spPr>
      </p:pic>
      <p:pic>
        <p:nvPicPr>
          <p:cNvPr id="8195" name="Picture 3" descr="C:\Users\Сергей\Desktop\фото\P1070600-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39303"/>
                </a:solidFill>
              </a:rPr>
              <a:t>Буквы, оформленные родителями и детьми.</a:t>
            </a:r>
            <a:endParaRPr lang="en-US" dirty="0">
              <a:solidFill>
                <a:srgbClr val="039303"/>
              </a:solidFill>
            </a:endParaRPr>
          </a:p>
        </p:txBody>
      </p:sp>
      <p:pic>
        <p:nvPicPr>
          <p:cNvPr id="9219" name="Picture 3" descr="C:\Users\Сергей\Desktop\фото\P1070582-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9220" name="Picture 4" descr="C:\Users\Сергей\Desktop\фото\P1070575-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696744" cy="115699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39303"/>
                </a:solidFill>
              </a:rPr>
              <a:t>Буквы из пробок, из янтаря, из бусинок...</a:t>
            </a:r>
            <a:endParaRPr lang="en-US" sz="2800" b="1" dirty="0">
              <a:solidFill>
                <a:srgbClr val="039303"/>
              </a:solidFill>
            </a:endParaRPr>
          </a:p>
        </p:txBody>
      </p:sp>
      <p:pic>
        <p:nvPicPr>
          <p:cNvPr id="10242" name="Picture 2" descr="C:\Users\Сергей\Desktop\фото\P1070604-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394472" cy="4525963"/>
          </a:xfrm>
          <a:prstGeom prst="rect">
            <a:avLst/>
          </a:prstGeom>
          <a:noFill/>
        </p:spPr>
      </p:pic>
      <p:pic>
        <p:nvPicPr>
          <p:cNvPr id="10244" name="Picture 4" descr="C:\Users\Сергей\Desktop\фото\P1070562-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038600" cy="3028950"/>
          </a:xfrm>
          <a:prstGeom prst="rect">
            <a:avLst/>
          </a:prstGeom>
          <a:noFill/>
        </p:spPr>
      </p:pic>
      <p:pic>
        <p:nvPicPr>
          <p:cNvPr id="10245" name="Picture 5" descr="C:\Users\Сергей\Desktop\фото\P1070571-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3737992" cy="280349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 descr="C:\Users\Сергей\Desktop\фото\P1070547-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4038600" cy="3028950"/>
          </a:xfrm>
          <a:prstGeom prst="rect">
            <a:avLst/>
          </a:prstGeom>
          <a:noFill/>
        </p:spPr>
      </p:pic>
      <p:pic>
        <p:nvPicPr>
          <p:cNvPr id="11267" name="Picture 3" descr="C:\Users\Сергей\Desktop\фото\P1070614-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4038600" cy="3028950"/>
          </a:xfrm>
          <a:prstGeom prst="rect">
            <a:avLst/>
          </a:prstGeom>
          <a:noFill/>
        </p:spPr>
      </p:pic>
      <p:pic>
        <p:nvPicPr>
          <p:cNvPr id="11268" name="Picture 4" descr="C:\Users\Сергей\Desktop\фото\P1070613-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4416491" cy="3312368"/>
          </a:xfrm>
          <a:prstGeom prst="rect">
            <a:avLst/>
          </a:prstGeom>
          <a:noFill/>
        </p:spPr>
      </p:pic>
      <p:pic>
        <p:nvPicPr>
          <p:cNvPr id="11269" name="Picture 5" descr="C:\Users\Сергей\Desktop\фото\P1070616-0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60648"/>
            <a:ext cx="4296479" cy="322235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ергей\Desktop\фото\P1070586-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348372" cy="4464496"/>
          </a:xfrm>
          <a:prstGeom prst="rect">
            <a:avLst/>
          </a:prstGeom>
          <a:noFill/>
        </p:spPr>
      </p:pic>
      <p:pic>
        <p:nvPicPr>
          <p:cNvPr id="12291" name="Picture 3" descr="C:\Users\Сергей\Desktop\фото\P1070587-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2916324" cy="3888432"/>
          </a:xfrm>
          <a:prstGeom prst="rect">
            <a:avLst/>
          </a:prstGeom>
          <a:noFill/>
        </p:spPr>
      </p:pic>
      <p:pic>
        <p:nvPicPr>
          <p:cNvPr id="12292" name="Picture 4" descr="C:\Users\Сергей\Desktop\фото\P1070576-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60648"/>
            <a:ext cx="3563888" cy="267291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ергей\Desktop\фото\P1070566-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4434070" cy="3325552"/>
          </a:xfrm>
          <a:prstGeom prst="rect">
            <a:avLst/>
          </a:prstGeom>
          <a:noFill/>
        </p:spPr>
      </p:pic>
      <p:pic>
        <p:nvPicPr>
          <p:cNvPr id="13315" name="Picture 3" descr="C:\Users\Сергей\Desktop\фото\P1070595-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3348372" cy="4464496"/>
          </a:xfrm>
          <a:prstGeom prst="rect">
            <a:avLst/>
          </a:prstGeom>
          <a:noFill/>
        </p:spPr>
      </p:pic>
      <p:pic>
        <p:nvPicPr>
          <p:cNvPr id="13316" name="Picture 4" descr="C:\Users\Сергей\Desktop\фото\P1070569-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12976"/>
            <a:ext cx="4386064" cy="328954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39303"/>
                </a:solidFill>
              </a:rPr>
              <a:t>         Вот и подошел праздник к концу…</a:t>
            </a:r>
            <a:endParaRPr lang="en-US" dirty="0">
              <a:solidFill>
                <a:srgbClr val="039303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rgbClr val="039303"/>
                </a:solidFill>
              </a:rPr>
              <a:t>                         Вы сегодня отвечали</a:t>
            </a:r>
          </a:p>
          <a:p>
            <a:r>
              <a:rPr lang="ru-RU" sz="1800" dirty="0" smtClean="0">
                <a:solidFill>
                  <a:srgbClr val="039303"/>
                </a:solidFill>
              </a:rPr>
              <a:t>                         Дружно пели, танцевали,</a:t>
            </a:r>
          </a:p>
          <a:p>
            <a:r>
              <a:rPr lang="ru-RU" sz="1800" dirty="0" smtClean="0">
                <a:solidFill>
                  <a:srgbClr val="039303"/>
                </a:solidFill>
              </a:rPr>
              <a:t>                         Свои знания показали!</a:t>
            </a:r>
          </a:p>
          <a:p>
            <a:r>
              <a:rPr lang="ru-RU" sz="1800" dirty="0" smtClean="0">
                <a:solidFill>
                  <a:srgbClr val="039303"/>
                </a:solidFill>
              </a:rPr>
              <a:t>                         До новых встреч, ребята!</a:t>
            </a:r>
            <a:endParaRPr lang="en-US" sz="1800" dirty="0">
              <a:solidFill>
                <a:srgbClr val="039303"/>
              </a:solidFill>
            </a:endParaRPr>
          </a:p>
        </p:txBody>
      </p:sp>
      <p:pic>
        <p:nvPicPr>
          <p:cNvPr id="14338" name="Picture 2" descr="C:\Users\Сергей\Desktop\фото\P1070556-00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433467"/>
          </a:xfrm>
        </p:spPr>
        <p:txBody>
          <a:bodyPr/>
          <a:lstStyle/>
          <a:p>
            <a:r>
              <a:rPr lang="ru-RU" b="1" u="sng" dirty="0" smtClean="0"/>
              <a:t>Цель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 Развитие познавательных способностей детей.</a:t>
            </a:r>
          </a:p>
          <a:p>
            <a:pPr lvl="0"/>
            <a:r>
              <a:rPr lang="ru-RU" dirty="0" smtClean="0"/>
              <a:t>Развитие устной речи, интереса к чтению.</a:t>
            </a:r>
            <a:endParaRPr lang="en-US" dirty="0" smtClean="0"/>
          </a:p>
          <a:p>
            <a:pPr lvl="0"/>
            <a:r>
              <a:rPr lang="ru-RU" dirty="0" smtClean="0"/>
              <a:t>Развитие коммуникативных способностей, любознательности, мышления, творческих способностей детей.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Задачи</a:t>
            </a:r>
            <a:r>
              <a:rPr lang="ru-RU" dirty="0" smtClean="0"/>
              <a:t>:</a:t>
            </a:r>
          </a:p>
          <a:p>
            <a:r>
              <a:rPr lang="ru-RU" b="1" dirty="0" smtClean="0"/>
              <a:t>У</a:t>
            </a:r>
            <a:r>
              <a:rPr lang="ru-RU" dirty="0" smtClean="0"/>
              <a:t>глублять и расширять знания детей о школе. </a:t>
            </a:r>
          </a:p>
          <a:p>
            <a:r>
              <a:rPr lang="ru-RU" dirty="0" smtClean="0"/>
              <a:t>Расширять кругозор детей.</a:t>
            </a:r>
          </a:p>
          <a:p>
            <a:r>
              <a:rPr lang="ru-RU" dirty="0" smtClean="0"/>
              <a:t>Воспитывать интерес и мотивацию к школе.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39303"/>
                </a:solidFill>
              </a:rPr>
              <a:t>Подготовила учитель – логопед</a:t>
            </a:r>
            <a:br>
              <a:rPr lang="ru-RU" sz="3600" b="1" dirty="0" smtClean="0">
                <a:solidFill>
                  <a:srgbClr val="039303"/>
                </a:solidFill>
              </a:rPr>
            </a:br>
            <a:r>
              <a:rPr lang="ru-RU" sz="3600" b="1" dirty="0" err="1" smtClean="0">
                <a:solidFill>
                  <a:srgbClr val="039303"/>
                </a:solidFill>
              </a:rPr>
              <a:t>МАДОУ</a:t>
            </a:r>
            <a:r>
              <a:rPr lang="ru-RU" sz="3600" b="1" dirty="0" smtClean="0">
                <a:solidFill>
                  <a:srgbClr val="039303"/>
                </a:solidFill>
              </a:rPr>
              <a:t> </a:t>
            </a:r>
            <a:r>
              <a:rPr lang="ru-RU" sz="3600" b="1" dirty="0" err="1" smtClean="0">
                <a:solidFill>
                  <a:srgbClr val="039303"/>
                </a:solidFill>
              </a:rPr>
              <a:t>ЦРР</a:t>
            </a:r>
            <a:r>
              <a:rPr lang="ru-RU" sz="3600" b="1" dirty="0" smtClean="0">
                <a:solidFill>
                  <a:srgbClr val="039303"/>
                </a:solidFill>
              </a:rPr>
              <a:t> </a:t>
            </a:r>
            <a:r>
              <a:rPr lang="ru-RU" sz="3600" b="1" dirty="0" err="1" smtClean="0">
                <a:solidFill>
                  <a:srgbClr val="039303"/>
                </a:solidFill>
              </a:rPr>
              <a:t>д</a:t>
            </a:r>
            <a:r>
              <a:rPr lang="ru-RU" sz="3600" b="1" dirty="0" smtClean="0">
                <a:solidFill>
                  <a:srgbClr val="039303"/>
                </a:solidFill>
              </a:rPr>
              <a:t>/</a:t>
            </a:r>
            <a:r>
              <a:rPr lang="ru-RU" sz="3600" b="1" dirty="0" err="1" smtClean="0">
                <a:solidFill>
                  <a:srgbClr val="039303"/>
                </a:solidFill>
              </a:rPr>
              <a:t>с№130</a:t>
            </a:r>
            <a:r>
              <a:rPr lang="ru-RU" sz="3600" b="1" dirty="0" smtClean="0">
                <a:solidFill>
                  <a:srgbClr val="039303"/>
                </a:solidFill>
              </a:rPr>
              <a:t/>
            </a:r>
            <a:br>
              <a:rPr lang="ru-RU" sz="3600" b="1" dirty="0" smtClean="0">
                <a:solidFill>
                  <a:srgbClr val="039303"/>
                </a:solidFill>
              </a:rPr>
            </a:br>
            <a:r>
              <a:rPr lang="ru-RU" sz="3600" b="1" dirty="0" err="1" smtClean="0">
                <a:solidFill>
                  <a:srgbClr val="039303"/>
                </a:solidFill>
              </a:rPr>
              <a:t>Панзыга</a:t>
            </a:r>
            <a:r>
              <a:rPr lang="ru-RU" sz="3600" b="1" dirty="0" smtClean="0">
                <a:solidFill>
                  <a:srgbClr val="039303"/>
                </a:solidFill>
              </a:rPr>
              <a:t> И.С.</a:t>
            </a:r>
            <a:endParaRPr lang="en-US" sz="3600" b="1" dirty="0">
              <a:solidFill>
                <a:srgbClr val="039303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праздник пришел Буратино!</a:t>
            </a:r>
            <a:endParaRPr lang="en-US" dirty="0"/>
          </a:p>
        </p:txBody>
      </p:sp>
      <p:pic>
        <p:nvPicPr>
          <p:cNvPr id="2050" name="Picture 2" descr="C:\Users\Сергей\Desktop\фото\P1070519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теперь проведем испытания,</a:t>
            </a:r>
            <a:br>
              <a:rPr lang="ru-RU" dirty="0" smtClean="0"/>
            </a:br>
            <a:r>
              <a:rPr lang="ru-RU" dirty="0" smtClean="0"/>
              <a:t>Чтоб проверить ваши знания!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31" y="2060848"/>
            <a:ext cx="470452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Сергей\Desktop\фото\P1070525-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4038600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3152329" cy="1656184"/>
          </a:xfrm>
        </p:spPr>
        <p:txBody>
          <a:bodyPr/>
          <a:lstStyle/>
          <a:p>
            <a:r>
              <a:rPr lang="ru-RU" sz="2400" dirty="0" smtClean="0">
                <a:solidFill>
                  <a:srgbClr val="039303"/>
                </a:solidFill>
              </a:rPr>
              <a:t>Станция «Отгадай-ка»</a:t>
            </a:r>
            <a:endParaRPr lang="en-US" sz="2400" dirty="0">
              <a:solidFill>
                <a:srgbClr val="039303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484784"/>
            <a:ext cx="2997969" cy="3578076"/>
          </a:xfrm>
        </p:spPr>
        <p:txBody>
          <a:bodyPr/>
          <a:lstStyle/>
          <a:p>
            <a:r>
              <a:rPr lang="ru-RU" sz="2400" dirty="0" smtClean="0">
                <a:solidFill>
                  <a:srgbClr val="00B050"/>
                </a:solidFill>
              </a:rPr>
              <a:t>Есть загадки в стране знаний, до того мудреные.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Кто загадки отгадает,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Попадет  в ученые.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Users\Сергей\Desktop\фото\P1070530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76672"/>
            <a:ext cx="5111750" cy="3833813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83006"/>
            <a:ext cx="4266051" cy="319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39303"/>
                </a:solidFill>
              </a:rPr>
              <a:t>Станция «Игровая»</a:t>
            </a:r>
            <a:endParaRPr lang="en-US" sz="2400" dirty="0">
              <a:solidFill>
                <a:srgbClr val="039303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B050"/>
                </a:solidFill>
              </a:rPr>
              <a:t>Верить в сказку – это счастье.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И тому, кто верит.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Сказка обязательно –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Отворит все двери.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Сергей\Desktop\фото\P1070526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0" y="764704"/>
            <a:ext cx="5111750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39303"/>
                </a:solidFill>
              </a:rPr>
              <a:t>Станция «Танцевальная»</a:t>
            </a:r>
            <a:endParaRPr lang="en-US" sz="2400" dirty="0">
              <a:solidFill>
                <a:srgbClr val="039303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B050"/>
                </a:solidFill>
              </a:rPr>
              <a:t>Вы отлично отвечали,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Но давно не танцевали!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Сергей\Desktop\фото\P1070546-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836712"/>
            <a:ext cx="5111750" cy="3833813"/>
          </a:xfrm>
          <a:prstGeom prst="rect">
            <a:avLst/>
          </a:prstGeom>
          <a:noFill/>
        </p:spPr>
      </p:pic>
      <p:pic>
        <p:nvPicPr>
          <p:cNvPr id="6147" name="Picture 3" descr="C:\Users\Сергей\Desktop\фото\P1070554-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3140968"/>
            <a:ext cx="4355637" cy="326672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200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Праздник Букв</vt:lpstr>
      <vt:lpstr>Презентация PowerPoint</vt:lpstr>
      <vt:lpstr>Презентация PowerPoint</vt:lpstr>
      <vt:lpstr>Подготовила учитель – логопед МАДОУ ЦРР д/с№130 Панзыга И.С.</vt:lpstr>
      <vt:lpstr>На праздник пришел Буратино!</vt:lpstr>
      <vt:lpstr>А теперь проведем испытания, Чтоб проверить ваши знания!</vt:lpstr>
      <vt:lpstr>Станция «Отгадай-ка»</vt:lpstr>
      <vt:lpstr>Станция «Игровая»</vt:lpstr>
      <vt:lpstr>Станция «Танцевальная»</vt:lpstr>
      <vt:lpstr>Следующая станция - «Творческая»</vt:lpstr>
      <vt:lpstr>Рассказы детей о буквах русского алфавита</vt:lpstr>
      <vt:lpstr>Буквы, оформленные родителями и детьми.</vt:lpstr>
      <vt:lpstr>Буквы из пробок, из янтаря, из бусинок...</vt:lpstr>
      <vt:lpstr>Презентация PowerPoint</vt:lpstr>
      <vt:lpstr>Презентация PowerPoint</vt:lpstr>
      <vt:lpstr>Презентация PowerPoint</vt:lpstr>
      <vt:lpstr>         Вот и подошел праздник к концу…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Самая прекрасная из женщин –женщина с ребенком на руках</dc:title>
  <dc:creator>User</dc:creator>
  <cp:lastModifiedBy>Ария Энерго</cp:lastModifiedBy>
  <cp:revision>108</cp:revision>
  <dcterms:created xsi:type="dcterms:W3CDTF">2009-11-14T17:57:42Z</dcterms:created>
  <dcterms:modified xsi:type="dcterms:W3CDTF">2019-10-06T17:17:19Z</dcterms:modified>
</cp:coreProperties>
</file>