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0"/>
    <p:restoredTop sz="94842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5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D42215D4-21FD-4289-8101-58F99172B625}" type="datetime1">
              <a:rPr lang="ru-RU"/>
              <a:pPr lvl="0">
                <a:defRPr/>
              </a:pPr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988DB3E0-DC17-44EA-A859-6F54F4ABA7FF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124744" y="4355976"/>
            <a:ext cx="5486400" cy="4114800"/>
          </a:xfrm>
        </p:spPr>
        <p:txBody>
          <a:bodyPr/>
          <a:lstStyle/>
          <a:p>
            <a:pPr lvl="0">
              <a:defRPr/>
            </a:pPr>
            <a:endParaRPr lang="ru-RU" altLang="en-US" sz="1400"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988DB3E0-DC17-44EA-A859-6F54F4ABA7FF}" type="slidenum">
              <a:rPr lang="en-US"/>
              <a:pPr lvl="0"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988DB3E0-DC17-44EA-A859-6F54F4ABA7FF}" type="slidenum">
              <a:rPr lang="en-US"/>
              <a:pPr lvl="0"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E5D65E-DD11-405D-A1BC-CF080CFA77FF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027AF4-BE83-4983-AB7B-C50E766168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12millionov.com/10-samyx-zagadochnyx-mest-rossii.html" TargetMode="External"/><Relationship Id="rId2" Type="http://schemas.openxmlformats.org/officeDocument/2006/relationships/hyperlink" Target="https://www.infoniac.ru/news/12-prirodnyh-chudes-Rossii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30425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Муниципальный этап Всероссийской олимпиады научно-исследовательских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и </a:t>
            </a: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учебно-исследовательских проектов детей в молодёжи по проблемам защиты окружающей среды</a:t>
            </a:r>
            <a:b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>«Человек-Земля-Космос»</a:t>
            </a:r>
            <a:b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4000" u="sng" dirty="0">
                <a:solidFill>
                  <a:srgbClr val="002060"/>
                </a:solidFill>
                <a:latin typeface="Times New Roman"/>
                <a:cs typeface="Times New Roman"/>
              </a:rPr>
              <a:t>Направление  </a:t>
            </a:r>
            <a:r>
              <a:rPr lang="ru-RU" sz="4000" u="sng" dirty="0">
                <a:solidFill>
                  <a:srgbClr val="FF0000"/>
                </a:solidFill>
                <a:latin typeface="Times New Roman"/>
                <a:cs typeface="Times New Roman"/>
              </a:rPr>
              <a:t>«Человек и космос»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96952"/>
            <a:ext cx="8208912" cy="3528392"/>
          </a:xfrm>
        </p:spPr>
        <p:txBody>
          <a:bodyPr>
            <a:normAutofit fontScale="62500" lnSpcReduction="20000"/>
          </a:bodyPr>
          <a:lstStyle/>
          <a:p>
            <a:pPr marL="34290">
              <a:defRPr/>
            </a:pPr>
            <a:r>
              <a:rPr lang="ru-RU" sz="6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Прекрасные и жуткие природные чудеса России</a:t>
            </a:r>
          </a:p>
          <a:p>
            <a:pPr marL="34290" algn="r">
              <a:defRPr/>
            </a:pP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" algn="r">
              <a:defRPr/>
            </a:pPr>
            <a:endParaRPr lang="ru-RU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34290" algn="r">
              <a:defRPr/>
            </a:pPr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Автор: </a:t>
            </a:r>
            <a:r>
              <a:rPr lang="ru-RU" sz="3200" dirty="0">
                <a:solidFill>
                  <a:srgbClr val="002060"/>
                </a:solidFill>
                <a:cs typeface="Times New Roman"/>
              </a:rPr>
              <a:t>Плисов Александр Анатольевич</a:t>
            </a:r>
          </a:p>
          <a:p>
            <a:pPr marL="34290" algn="r">
              <a:defRPr/>
            </a:pPr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4Б класс  МБОУ г. Мурманска СОШ 23</a:t>
            </a:r>
          </a:p>
          <a:p>
            <a:pPr marL="34290" algn="r">
              <a:defRPr/>
            </a:pPr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Руководитель: Румянцева Надежда Борисовн</a:t>
            </a:r>
            <a:r>
              <a:rPr lang="ru-RU" altLang="en-US" sz="3200" dirty="0">
                <a:solidFill>
                  <a:srgbClr val="002060"/>
                </a:solidFill>
                <a:latin typeface="Times New Roman"/>
                <a:cs typeface="Times New Roman"/>
              </a:rPr>
              <a:t>а</a:t>
            </a:r>
            <a:r>
              <a:rPr lang="en-US" alt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,</a:t>
            </a:r>
          </a:p>
          <a:p>
            <a:pPr marL="34290" algn="r">
              <a:defRPr/>
            </a:pPr>
            <a:r>
              <a:rPr lang="ru-RU" altLang="en-US" sz="3200" dirty="0">
                <a:solidFill>
                  <a:srgbClr val="002060"/>
                </a:solidFill>
                <a:latin typeface="Times New Roman"/>
                <a:cs typeface="Times New Roman"/>
              </a:rPr>
              <a:t>учитель начальных классов</a:t>
            </a:r>
          </a:p>
          <a:p>
            <a:pPr marL="34290">
              <a:defRPr/>
            </a:pPr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Мурманск</a:t>
            </a:r>
          </a:p>
          <a:p>
            <a:pPr marL="34290">
              <a:defRPr/>
            </a:pPr>
            <a:r>
              <a:rPr lang="ru-RU" sz="3200" dirty="0">
                <a:solidFill>
                  <a:srgbClr val="002060"/>
                </a:solidFill>
                <a:latin typeface="Times New Roman"/>
                <a:cs typeface="Times New Roman"/>
              </a:rPr>
              <a:t>2018</a:t>
            </a:r>
          </a:p>
          <a:p>
            <a:pPr lvl="0"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Троицкое озеро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484784"/>
            <a:ext cx="7920880" cy="5086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7805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Искупаться в Троицком озере на вулкане Малый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Семячик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нельзя - в нем очень большая концентрация серы и кислоты. Эта «водичка» может даже разъесть алюминиевые лопасти весел. У этого озера очень яркий цвет - ярко-зеленый - из-за соединения частиц водорода  с кислотами. Из-за трещин на дне глубина Троицкого озера постоянно меняется. Меняется и температура - от 20 до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60 градусов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736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628800"/>
            <a:ext cx="4032448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3063" y="3310100"/>
            <a:ext cx="4536504" cy="3364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48895" y="476672"/>
            <a:ext cx="7348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Бесов нос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7204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1369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 из небольших мысов (по-карельски – носов) Онежского озера носит имя «Бесов». За что это живописное место получило такое зловещее название? Издавна было известно, что гладкие, омытые озерной водой камни на берегу покрыты удивительными петроглифами – изображениями, выбитыми на камне, но лишь недавно ученым удалось доказать, что изображения эти были сделаны несколько тысяч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назад.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Вдоль глубокой трещины, которая уходит в озеро, выбито наиболее удивительное и загадочное изображение – так называемый «бес». Это антропоморфная фигура, рот которой начинается в том же месте, где образуется трещина в скале. Ученые предполагают, что через эту «трещину» древние люди могли кормить «беса» кровью жертвенных животных. По трещине, как по пищеводу, кровь стекала в озеро, окрашивая воду в зловещий багровый цвет.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314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535" y="1246171"/>
            <a:ext cx="8159913" cy="5351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44535" y="41517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Красноярские столбы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37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806489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такое явление -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столбизм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фанатичное стремление покорить красноярские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скальники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страховки. Столбы расположены в 3-7 км от Красноярска, их больше сотни и каждый имеет свое название. Их возраст - 500 млн лет. Высота их достигает 90 метров. Уникальность столбов в том, что здесь был ещё в 1925 году создан  заповедник, на территории которого находится около 1300 видов растении, обитает 58 видов млекопитающих, живет 199 видов птиц. Ежегодно полюбоваться Красноярскими столбами приезжает около 200 тысяч туристов.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8055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295453"/>
            <a:ext cx="8496944" cy="530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46845" y="464456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Гора мертвецов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993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8790" y="476672"/>
            <a:ext cx="820891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Гора Мертвецов (Свердловская область), известная как Перевал Дятлова — одно из самых загадочных и жутких мест не только в России, но и на планете. Об истории гибели экспедиции Дятлова наслышаны все, но не все знают, что это место еще задолго до случившегося прозвали горой Мертвецов. Согласно легенде местного народа манси, в далекие времена местные шаманы вершили суд над злыми могущественными шаманами, которые после смерти превратились в злых духов и навсегда поселились в этом месте.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402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324006"/>
            <a:ext cx="8712968" cy="5345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47126" y="493008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Малиновое озеро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06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Малиновое озеро - только одно из 94 алтайских соленых озер. Концентрация солей в нем не меньше, чем в Мертвом море. Соль Малинового озера, тоже малинового цвета, поставлялась ко двору Екатерины Второй. Она удивляла своих иностранных гостей этой алтайской диковинкой.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528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650452"/>
            <a:ext cx="8640960" cy="4946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480003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Ленские столбы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66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855" y="1412776"/>
            <a:ext cx="8352928" cy="5064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0855" y="47667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Мясной бор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276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02359"/>
            <a:ext cx="82089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Мясной бор (Новгородская область) — одно из самых жутких мест в России, наводящее леденящий ужас. Мясным бором прозвали расположившийся рядом с одноименной деревней заболоченный лес, в котором во время Великой Отечественной Войны погибло более десяти тысяч солдат. Местные болота стали кладбищем и вечным пристанищем для множества людей. Несмотря на ежегодно проводимые поисковые мероприятия, в результате которых изымаются сотни останков и ведутся перезахоронения, складывается впечатление, что погибших было значительно больше и поисковым работам еще нескоро суждено закончится.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5125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235661"/>
            <a:ext cx="8424936" cy="5433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17947" y="404664"/>
            <a:ext cx="7908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Водопад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Зейгалан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931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969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Водопад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Зейгалан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 Северной Осетии - самый высокий водопад в Европе. Высота его больше 600 метров. Большинство европейцев, впрочем, о нем даже не догадываются и считают самым высоким швейцарский водопад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Рейнфалс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Зейгалан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берет свое начало в одном из ущелий на высоте 4000 метров. Геологи говорят, что этот уникальный природный цирк, на склонах которого рождаются водопады, - жерло древнего вулкана.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9660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 algn="just">
              <a:buAutoNum type="arabicPeriod"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Кигим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Колобенина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1000 чудес природы со всей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Земли/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Серия: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Подарочные издания. Туризм– М.: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2014.-120 с.</a:t>
            </a:r>
          </a:p>
          <a:p>
            <a:pPr marL="457200" indent="-457200" algn="just">
              <a:buFont typeface="Symbol" pitchFamily="18" charset="2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Н.Н. Чудеса природы России. Уникальные места нашей страны, Под редакцией доктора географических наук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Говорушко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М.: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2015.-65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Symbol" pitchFamily="18" charset="2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природных чудес России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www.infoniac.ru/news/12-prirodnyh-chudes-Rossii.html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самых загадочные мест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12millionov.com/10-samyx-zagadochnyx-mest-rossii.html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itchFamily="18" charset="2"/>
              <a:buAutoNum type="arabicPeriod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Symbol" pitchFamily="18" charset="2"/>
              <a:buAutoNum type="arabicPeriod"/>
            </a:pPr>
            <a:endParaRPr lang="ru-RU" b="1" dirty="0"/>
          </a:p>
          <a:p>
            <a:pPr fontAlgn="t"/>
            <a:endParaRPr lang="ru-RU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204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20688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Ленские столбы представляют собой природные скальные образования, которые тянутся десятки километров вдоль реки Лена в северо-восточной части Сибири. Они не только красивы сами по себе, но и несут важную информацию об органическом мире. Ископаемые различных организмов, относящиеся к кембрийскому периоду, могут раскрыть бесценные данные о том, как развивалась жизнь на нашей планете.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545924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686" y="3218335"/>
            <a:ext cx="4074696" cy="3298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212976"/>
            <a:ext cx="4387202" cy="3303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59632" y="764704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Чёртово логово и пьяная роща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618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4664"/>
            <a:ext cx="849694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Чертово логово и рядом расположенная Пьяная роща (Волгоградская область) — аномальная зона, вызывающая у местных жителей тихий ужас. За этим местом закрепилась нехорошая репутация. Как утверждают люди, здесь происходит самопроизвольное возгорание всего живого. Прозвали рядом расположенную местность Пьяной рощей из-за того, что там растут кривые деревья. Местные жители также говорят, что в роще лучше не задерживаться до темноты, так как потом путник вряд ли найдет дорогу обратно.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1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12776"/>
            <a:ext cx="8443855" cy="534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09435" y="482769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Кунгурская пещера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45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7129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Кунгурская ледяная пещера – одна из самых больших в мире и единственная в России пещера, специально оборудованная для экскурсий. Находится она на Урале, между Пермью и Екатеринбургом. Возраст Кунгурской ледяной пещеры почти 10-12 тысяч лет. Общая протяжённость коридоров составляет около 6000 метров, а длина туристического пути – 1,5 км. В пещере 58 залов и около 70 озер. Некоторые гроты достигают 50-100 метров в длину и 20 метров в высоту.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41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540" y="54868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Долина смерти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540" y="1628800"/>
            <a:ext cx="8280920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08630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42493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Долина Смерти на Камчатке — смертельная для всего живого и жуткая аномальная зона, обнаруженная учеными в 70-х годах прошлого века. Она расположена у основания вулкана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Кихпиныч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рядом с рекой Гейзерной.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живое попавшее сюда практически сразу же гибнет или умирает мучительной смертью в течение первых суток после выхода из аномальной местности. Залетевшие сюда птицы или забредшие звери находят здесь вечный покой, поэтому здесь всегда наблюдается множество трупов животных.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выяснилось причина крылась в сильно концентрированных отравляющих газах, которые регулярно выделяются здесь из-под земли.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938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684</Words>
  <Application>Microsoft Office PowerPoint</Application>
  <PresentationFormat>Экран (4:3)</PresentationFormat>
  <Paragraphs>45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Муниципальный этап Всероссийской олимпиады научно-исследовательских и учебно-исследовательских проектов детей в молодёжи по проблемам защиты окружающей среды «Человек-Земля-Космос»  Направление  «Человек и космос»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Список литературы: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Прекрасные и жуткие природные чудеса России</dc:title>
  <dc:creator>Николай</dc:creator>
  <cp:lastModifiedBy>чебурашка</cp:lastModifiedBy>
  <cp:revision>41</cp:revision>
  <dcterms:created xsi:type="dcterms:W3CDTF">2018-01-08T10:20:08Z</dcterms:created>
  <dcterms:modified xsi:type="dcterms:W3CDTF">2019-10-06T15:12:51Z</dcterms:modified>
  <cp:version>0906.0100.01</cp:version>
</cp:coreProperties>
</file>