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72" r:id="rId4"/>
    <p:sldId id="261" r:id="rId5"/>
    <p:sldId id="263" r:id="rId6"/>
    <p:sldId id="259" r:id="rId7"/>
    <p:sldId id="257" r:id="rId8"/>
    <p:sldId id="258" r:id="rId9"/>
    <p:sldId id="264" r:id="rId10"/>
    <p:sldId id="273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800DD-F018-4837-A55B-36C6B23679BD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29CC1-825E-41F4-96F5-9498B3E71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0;&#1076;&#1084;&#1080;&#1085;&#1080;&#1089;&#1090;&#1088;&#1072;&#1090;&#1086;&#1088;\Downloads\&#1089;&#1084;&#1077;&#1096;&#1072;&#1088;&#1080;&#1082;&#1080;%201&#1089;.1.wm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40;&#1076;&#1084;&#1080;&#1085;&#1080;&#1089;&#1090;&#1088;&#1072;&#1090;&#1086;&#1088;\Desktop\&#1088;&#1080;&#1089;&#1091;&#1085;&#1082;&#1080;%20&#1082;%20&#1082;&#1086;&#1089;&#1084;&#1086;&#1089;&#1091;\&#1083;&#1091;&#1085;&#1090;&#1080;&#1082;%201121.wmv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Constantia" pitchFamily="18" charset="0"/>
              </a:rPr>
              <a:t>ПУТЕШЕСТВИЕ ПО ЗВЕЗДНОМУ НЕБУ</a:t>
            </a:r>
            <a:endParaRPr lang="ru-RU" sz="6000" b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космо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20170410_1456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571480"/>
            <a:ext cx="7929618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357298"/>
            <a:ext cx="5214974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iсолнце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10" name="Рисунок 9" descr="ezgif-1-b9da11829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500042"/>
            <a:ext cx="6143668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3040937e27adbeea6f82d295cb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500174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b="1" dirty="0" smtClean="0">
              <a:latin typeface="Book Antiqua" pitchFamily="18" charset="0"/>
            </a:endParaRPr>
          </a:p>
          <a:p>
            <a:pPr algn="ctr"/>
            <a:r>
              <a:rPr lang="ru-RU" sz="6000" b="1" dirty="0" smtClean="0">
                <a:latin typeface="Book Antiqua" pitchFamily="18" charset="0"/>
              </a:rPr>
              <a:t>СПАСИБО ЗА ВНИМАНИЕ!</a:t>
            </a:r>
            <a:endParaRPr lang="ru-RU" sz="6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смешарики 1с.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aquablu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50" y="3577431"/>
            <a:ext cx="571500" cy="571500"/>
          </a:xfrm>
        </p:spPr>
      </p:pic>
      <p:pic>
        <p:nvPicPr>
          <p:cNvPr id="2050" name="Picture 2" descr="C:\Users\Администратор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29758" cy="6858000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213293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571744"/>
            <a:ext cx="571500" cy="571500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213293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86256"/>
            <a:ext cx="571500" cy="571500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213293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572008"/>
            <a:ext cx="571500" cy="571500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213293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28604"/>
            <a:ext cx="571500" cy="571500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213293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785794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Администратор\Desktop\Magia-w-ogrodzi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42852"/>
            <a:ext cx="8215370" cy="635798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лунтик 112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185736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getImage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8</Words>
  <Application>Microsoft Office PowerPoint</Application>
  <PresentationFormat>Экран (4:3)</PresentationFormat>
  <Paragraphs>3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EHoT</dc:creator>
  <cp:lastModifiedBy>EHoT</cp:lastModifiedBy>
  <cp:revision>28</cp:revision>
  <dcterms:created xsi:type="dcterms:W3CDTF">2017-03-23T10:43:56Z</dcterms:created>
  <dcterms:modified xsi:type="dcterms:W3CDTF">2017-04-11T03:48:33Z</dcterms:modified>
</cp:coreProperties>
</file>