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15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3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818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553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2828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21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730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41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69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36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202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2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83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60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90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7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48C14-5F5C-41E5-9F61-8F984ABE473F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BF654E-6B1E-4E23-8BDE-ED232C70E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10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E73248D-008A-4AE0-BF5F-A442DD3329FA}"/>
              </a:ext>
            </a:extLst>
          </p:cNvPr>
          <p:cNvSpPr/>
          <p:nvPr/>
        </p:nvSpPr>
        <p:spPr>
          <a:xfrm>
            <a:off x="2944305" y="1682387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Викторина </a:t>
            </a:r>
            <a:b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«Сказки Пушкина»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8C1D1A0-33C4-4D65-9149-D762D03EA3B6}"/>
              </a:ext>
            </a:extLst>
          </p:cNvPr>
          <p:cNvSpPr/>
          <p:nvPr/>
        </p:nvSpPr>
        <p:spPr>
          <a:xfrm>
            <a:off x="3151694" y="4530886"/>
            <a:ext cx="6096000" cy="169892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b="1" dirty="0">
                <a:solidFill>
                  <a:srgbClr val="673105"/>
                </a:solidFill>
                <a:latin typeface="Calibri" panose="020F0502020204030204" pitchFamily="34" charset="0"/>
              </a:rPr>
              <a:t>Презентацию выполнила</a:t>
            </a:r>
          </a:p>
          <a:p>
            <a:pPr lvl="0" algn="ctr">
              <a:spcBef>
                <a:spcPct val="20000"/>
              </a:spcBef>
            </a:pPr>
            <a:r>
              <a:rPr lang="ru-RU" b="1" dirty="0">
                <a:solidFill>
                  <a:srgbClr val="673105"/>
                </a:solidFill>
                <a:latin typeface="Calibri" panose="020F0502020204030204" pitchFamily="34" charset="0"/>
              </a:rPr>
              <a:t>Воспитатель ГПД </a:t>
            </a:r>
          </a:p>
          <a:p>
            <a:pPr lvl="0" algn="ctr">
              <a:spcBef>
                <a:spcPct val="20000"/>
              </a:spcBef>
            </a:pPr>
            <a:r>
              <a:rPr lang="ru-RU" b="1" dirty="0">
                <a:solidFill>
                  <a:srgbClr val="673105"/>
                </a:solidFill>
                <a:latin typeface="Calibri" panose="020F0502020204030204" pitchFamily="34" charset="0"/>
              </a:rPr>
              <a:t>ГБОУ «СОШ №385»</a:t>
            </a:r>
          </a:p>
          <a:p>
            <a:pPr lvl="0" algn="ctr">
              <a:spcBef>
                <a:spcPct val="20000"/>
              </a:spcBef>
            </a:pPr>
            <a:r>
              <a:rPr lang="ru-RU" b="1" dirty="0">
                <a:solidFill>
                  <a:srgbClr val="673105"/>
                </a:solidFill>
                <a:latin typeface="Calibri" panose="020F0502020204030204" pitchFamily="34" charset="0"/>
              </a:rPr>
              <a:t> г. Санкт-</a:t>
            </a:r>
            <a:r>
              <a:rPr lang="ru-RU" b="1" dirty="0" err="1">
                <a:solidFill>
                  <a:srgbClr val="673105"/>
                </a:solidFill>
                <a:latin typeface="Calibri" panose="020F0502020204030204" pitchFamily="34" charset="0"/>
              </a:rPr>
              <a:t>Петерург</a:t>
            </a:r>
            <a:endParaRPr lang="ru-RU" b="1" dirty="0">
              <a:solidFill>
                <a:srgbClr val="673105"/>
              </a:solidFill>
              <a:latin typeface="Calibri" panose="020F0502020204030204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b="1" dirty="0">
                <a:solidFill>
                  <a:srgbClr val="673105"/>
                </a:solidFill>
                <a:latin typeface="Calibri" panose="020F0502020204030204" pitchFamily="34" charset="0"/>
              </a:rPr>
              <a:t>Бондаренко Т.А.</a:t>
            </a:r>
          </a:p>
        </p:txBody>
      </p:sp>
    </p:spTree>
    <p:extLst>
      <p:ext uri="{BB962C8B-B14F-4D97-AF65-F5344CB8AC3E}">
        <p14:creationId xmlns:p14="http://schemas.microsoft.com/office/powerpoint/2010/main" val="2199337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218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царе </a:t>
            </a:r>
            <a:r>
              <a:rPr lang="ru-RU" sz="4800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Салтане</a:t>
            </a:r>
            <a:r>
              <a:rPr lang="ru-RU" sz="4800" b="1" dirty="0">
                <a:solidFill>
                  <a:schemeClr val="tx1"/>
                </a:solidFill>
                <a:latin typeface="Comic Sans MS" panose="030F0702030302020204" pitchFamily="66" charset="0"/>
              </a:rPr>
              <a:t>»</a:t>
            </a:r>
            <a:endParaRPr lang="ru-RU" sz="48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036" y="861646"/>
            <a:ext cx="7363558" cy="58908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676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454" y="281353"/>
            <a:ext cx="8344255" cy="6119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7176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292" y="184638"/>
            <a:ext cx="5073691" cy="6507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4358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519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золотом петушке»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70" y="808894"/>
            <a:ext cx="7819508" cy="5847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6341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181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золотом петушке»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73" y="861646"/>
            <a:ext cx="8903883" cy="5530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927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685" y="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попе и работнике его </a:t>
            </a:r>
            <a:r>
              <a:rPr lang="ru-RU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Балде</a:t>
            </a:r>
            <a:r>
              <a:rPr lang="ru-RU" b="1" dirty="0">
                <a:solidFill>
                  <a:schemeClr val="tx1"/>
                </a:solidFill>
                <a:latin typeface="Comic Sans MS" panose="030F0702030302020204" pitchFamily="66" charset="0"/>
              </a:rPr>
              <a:t>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070" y="1186961"/>
            <a:ext cx="7197815" cy="47985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1629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181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рыбаке и рыбке»</a:t>
            </a:r>
            <a:endParaRPr lang="ru-RU" sz="48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50" y="1081454"/>
            <a:ext cx="5954916" cy="44661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5128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034" y="0"/>
            <a:ext cx="8596668" cy="13208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Comic Sans MS" panose="030F0702030302020204" pitchFamily="66" charset="0"/>
              </a:rPr>
              <a:t>Александр Сергеевич Пушкин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947" y="756138"/>
            <a:ext cx="3922408" cy="59103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3888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852" y="325687"/>
            <a:ext cx="8821410" cy="61631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5573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04447"/>
            <a:ext cx="9407443" cy="5636916"/>
          </a:xfrm>
        </p:spPr>
        <p:txBody>
          <a:bodyPr>
            <a:noAutofit/>
          </a:bodyPr>
          <a:lstStyle/>
          <a:p>
            <a:r>
              <a:rPr lang="ru-RU" sz="6600" b="1" dirty="0">
                <a:latin typeface="Comic Sans MS" panose="030F0702030302020204" pitchFamily="66" charset="0"/>
              </a:rPr>
              <a:t>"Сказка ложь, да в ней намёк! Добрым молодцам урок." </a:t>
            </a:r>
            <a:r>
              <a:rPr lang="en-US" sz="6600" b="1" dirty="0">
                <a:latin typeface="Comic Sans MS" panose="030F0702030302020204" pitchFamily="66" charset="0"/>
              </a:rPr>
              <a:t>                  </a:t>
            </a:r>
            <a:r>
              <a:rPr lang="ru-RU" sz="6600" b="1" dirty="0">
                <a:latin typeface="Comic Sans MS" panose="030F0702030302020204" pitchFamily="66" charset="0"/>
              </a:rPr>
              <a:t>(</a:t>
            </a:r>
            <a:r>
              <a:rPr lang="ru-RU" sz="6600" b="1" dirty="0" err="1">
                <a:latin typeface="Comic Sans MS" panose="030F0702030302020204" pitchFamily="66" charset="0"/>
              </a:rPr>
              <a:t>А.С.Пушкин</a:t>
            </a:r>
            <a:r>
              <a:rPr lang="ru-RU" sz="6600" b="1" dirty="0">
                <a:latin typeface="Comic Sans MS" panose="030F0702030302020204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41349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464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рыбаке и рыбке»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477" y="817685"/>
            <a:ext cx="4975541" cy="57342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5984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191" y="17389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Царе </a:t>
            </a:r>
            <a:r>
              <a:rPr lang="ru-RU" sz="4800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Салтане</a:t>
            </a:r>
            <a:r>
              <a:rPr lang="ru-RU" sz="4800" b="1" dirty="0">
                <a:solidFill>
                  <a:schemeClr val="tx1"/>
                </a:solidFill>
                <a:latin typeface="Comic Sans MS" panose="030F0702030302020204" pitchFamily="66" charset="0"/>
              </a:rPr>
              <a:t>»</a:t>
            </a:r>
            <a:endParaRPr lang="ru-RU" sz="48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576" y="993531"/>
            <a:ext cx="7456143" cy="5642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6166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996" y="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мёртвой царевне и о семи богатырях»</a:t>
            </a:r>
            <a:endParaRPr lang="ru-RU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826" y="1204546"/>
            <a:ext cx="7385539" cy="55391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4811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465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золотом петушке»</a:t>
            </a:r>
            <a:endParaRPr lang="ru-RU" sz="4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216" y="729762"/>
            <a:ext cx="4535410" cy="6083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6573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мёртвой царевне и о семи богатырях»</a:t>
            </a:r>
            <a:endParaRPr lang="ru-RU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092" y="1169378"/>
            <a:ext cx="4853354" cy="5656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2161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673" y="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Comic Sans MS" panose="030F0702030302020204" pitchFamily="66" charset="0"/>
              </a:rPr>
              <a:t>«Сказка о мёртвой царевне и о семи богатырях»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092" y="1248508"/>
            <a:ext cx="7915885" cy="53926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262471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</TotalTime>
  <Words>126</Words>
  <Application>Microsoft Office PowerPoint</Application>
  <PresentationFormat>Широкоэкранный</PresentationFormat>
  <Paragraphs>19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Comic Sans MS</vt:lpstr>
      <vt:lpstr>Monotype Corsiva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«Сказка о рыбаке и рыбке»</vt:lpstr>
      <vt:lpstr>«Сказка о Царе Салтане»</vt:lpstr>
      <vt:lpstr>«Сказка о мёртвой царевне и о семи богатырях»</vt:lpstr>
      <vt:lpstr>«Сказка о золотом петушке»</vt:lpstr>
      <vt:lpstr>«Сказка о мёртвой царевне и о семи богатырях»</vt:lpstr>
      <vt:lpstr>«Сказка о мёртвой царевне и о семи богатырях»</vt:lpstr>
      <vt:lpstr>«Сказка о царе Салтане»</vt:lpstr>
      <vt:lpstr>Презентация PowerPoint</vt:lpstr>
      <vt:lpstr>Презентация PowerPoint</vt:lpstr>
      <vt:lpstr>«Сказка о золотом петушке»</vt:lpstr>
      <vt:lpstr>«Сказка о золотом петушке»</vt:lpstr>
      <vt:lpstr>«Сказка о попе и работнике его Балде»</vt:lpstr>
      <vt:lpstr>«Сказка о рыбаке и рыбке»</vt:lpstr>
      <vt:lpstr>Александр Сергеевич Пушкин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vitus</dc:creator>
  <cp:lastModifiedBy>Наталья</cp:lastModifiedBy>
  <cp:revision>5</cp:revision>
  <dcterms:created xsi:type="dcterms:W3CDTF">2016-06-05T18:22:27Z</dcterms:created>
  <dcterms:modified xsi:type="dcterms:W3CDTF">2019-10-06T13:48:21Z</dcterms:modified>
</cp:coreProperties>
</file>