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12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11" Type="http://schemas.openxmlformats.org/officeDocument/2006/relationships/image" Target="../media/image18.jpeg"/><Relationship Id="rId5" Type="http://schemas.openxmlformats.org/officeDocument/2006/relationships/image" Target="../media/image12.jpeg"/><Relationship Id="rId10" Type="http://schemas.openxmlformats.org/officeDocument/2006/relationships/image" Target="../media/image17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14414" y="1857364"/>
            <a:ext cx="671517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Monotype Corsiva" pitchFamily="66" charset="0"/>
              </a:rPr>
              <a:t>Консультация для родителей.</a:t>
            </a:r>
            <a:r>
              <a:rPr lang="ru-RU" sz="4400" b="1" dirty="0" smtClean="0">
                <a:latin typeface="Monotype Corsiva" pitchFamily="66" charset="0"/>
              </a:rPr>
              <a:t> </a:t>
            </a:r>
          </a:p>
          <a:p>
            <a:pPr algn="ctr"/>
            <a:r>
              <a:rPr lang="ru-RU" sz="4400" b="1" dirty="0" smtClean="0">
                <a:latin typeface="Monotype Corsiva" pitchFamily="66" charset="0"/>
              </a:rPr>
              <a:t>Знакомим детей с родным краем</a:t>
            </a:r>
            <a:endParaRPr lang="ru-RU" sz="4400" dirty="0"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143504" y="5143512"/>
            <a:ext cx="35719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Monotype Corsiva" pitchFamily="66" charset="0"/>
              </a:rPr>
              <a:t>Подготовил: воспитатель</a:t>
            </a:r>
          </a:p>
          <a:p>
            <a:r>
              <a:rPr lang="ru-RU" b="1" dirty="0" smtClean="0">
                <a:latin typeface="Monotype Corsiva" pitchFamily="66" charset="0"/>
              </a:rPr>
              <a:t>МБДОУ «ЦРР- детский сад «Сказка»</a:t>
            </a:r>
          </a:p>
          <a:p>
            <a:r>
              <a:rPr lang="ru-RU" b="1" dirty="0" smtClean="0">
                <a:latin typeface="Monotype Corsiva" pitchFamily="66" charset="0"/>
              </a:rPr>
              <a:t>ОП «Примокшанский детский сад» </a:t>
            </a:r>
          </a:p>
          <a:p>
            <a:r>
              <a:rPr lang="ru-RU" b="1" dirty="0" smtClean="0">
                <a:latin typeface="Monotype Corsiva" pitchFamily="66" charset="0"/>
              </a:rPr>
              <a:t>Качалина Светлана Вячеславовна</a:t>
            </a:r>
            <a:endParaRPr lang="ru-RU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928670"/>
            <a:ext cx="835824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Дошкольный возраст - это важнейший период становления личности, когда закладываются предпосылки гражданских качеств, развиваются представления о человеке, обществе, культуре. Очень важно привить детям чувство любви и привязанности к природным и культурным ценностям родного края. « Родной край- это часть нашей великой страны, и в нём наряду со специфическими чертами отражено то, что типично, характерно для всей страны.» 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Эти особенности позволяют формировать с детских лет представление о специфики своего региона, своей малой Родины. Дорога в будущее лежит через прошлое и настоящее.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Любовь к родному краю, к своей маленькой Родине не возникает у ребёнка само по себе. С самого раннего возраста необходимо целенаправленное воздействие на человека. Среда, образ жизни в семье, отношение в детском коллективе - всё это формирует чувство любви и отношение к тому месту, где ребёнок живёт.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889844"/>
            <a:ext cx="721523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Мордовия – это замечательная Республика. Если посудить логически, срок не очень-то и большой, но это срок образования Мордовии как республики, а как нация она была образована много веков назад. Народ же мордовский известен с древнейших времён. Если проанализировать все события, всю работу, проделанную за эти годы, то можно убедиться в том, что мордва – сильные люди, готовые на самоотверженные поступки ради блага республики и всего проживающего здесь населения, люди с большим трудолюбием, умеющие ставить цель и делать всё возможное для её реализации. У Республики славная и богатая история, которую интересно и увлекательно изучать.</a:t>
            </a:r>
          </a:p>
          <a:p>
            <a:pPr algn="just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357166"/>
            <a:ext cx="878687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    Дошкольное детство - пора открытий. Задача взрослых - помочь ребенку делать открытия, наполнив их воспитывающим содержанием, которое бы способствовало формированию у него нравственных чувств. 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785794"/>
            <a:ext cx="8715436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Какой объем сведений о родном посёлке способен усвоить дошкольник? Какие понятия доступны его пониманию?</a:t>
            </a:r>
          </a:p>
          <a:p>
            <a:pPr algn="just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С помощью взрослого он постепенно усваивает следующее:</a:t>
            </a:r>
          </a:p>
          <a:p>
            <a:pPr algn="just">
              <a:buFontTx/>
              <a:buChar char="-"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у каждого человека есть родной дом и город или село, где он родился и живет. Каждый человек любит родной город или посёлок и гордится им.  Дошкольник должен знать название своего посёлка и своей улицы, путь от дома до детского сада, ориентироваться в ближайших улицах и общественно значимых объектах.</a:t>
            </a:r>
          </a:p>
          <a:p>
            <a:pPr algn="just">
              <a:buFontTx/>
              <a:buChar char="-"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знать отдельные достопримечательности и исторические места родного посёлка, главные улицы, памятники;</a:t>
            </a:r>
            <a:br>
              <a:rPr lang="ru-RU" sz="1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Знать о столице нашей Родины Москве: это главный город России, в центре Москвы - Кремль, Красная площадь.</a:t>
            </a:r>
          </a:p>
          <a:p>
            <a:pPr algn="just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    Родной город или посёлок где бы вы ни  жили - это всегда самый близкий вашему сердцу край. Каждый город или посёлок  славен своей историей, традициями, памятниками, местами, связанными с прошлым.</a:t>
            </a:r>
          </a:p>
          <a:p>
            <a:pPr algn="just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    В.А.Сухомлинский говорил: "Красота родного края ...- это источник любви к Родине. Понимание и чувствование величия, могущества Родины приходят к человеку постепенно,  и имеет своими истоками красоту. Пусть ребенок чувствует красоту и восторгается ею, пусть в его сердце и памяти навсегда сохраняется образы, в которых воплощается Родина".</a:t>
            </a:r>
          </a:p>
          <a:p>
            <a:pPr algn="just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    Для знакомства с  посёлком широко используются экскурсии. Их воспитательная значимость во многом зависит от того, как они организованы. К предстоящей экскурсии следует и ребенка подготовить, и подготовиться самим взрослым: заранее продумать, что и как рассказать о том или ином объекте. Важно заранее создать у ребенка соответствующий настрой.  Рассказ, объяснение взрослого в сочетании с показом и непосредственными наблюдениями ребенка, посещение музея, выставки, чтение детской и художественной литературы о родном посёлке  и событиях, связанных с ним, а также просмотр фильмов, рассматривание картин, иллюстраций,  наборов открыток с видами городов помогут дошкольникам познакомиться не только со своим посёлком, но и с другими городами и сёлами нашей необъятной страны.  </a:t>
            </a:r>
          </a:p>
          <a:p>
            <a:pPr algn="just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    Общаясь с ребёнком на прогулке, нужно беседовать о животных, растениях, наблюдать за изменениями в природе, фиксировать их в памяти, обсуждать увиденное.  Разучивание стихотворений и песен, слушание музыкальных произведений о родном крае создадут у ребенка эмоциональное настроение, а привлечение ребенка к посильному общественно-полезному труду в ближайшем для него окружении в благоустройстве двора, улицы, территории детского сада позволят в дальнейшем более бережно относиться к тому, что сделано его руками.</a:t>
            </a:r>
          </a:p>
          <a:p>
            <a:pPr algn="just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    Весь комплекс воздействия должен быть направлен на то, чтобы вызвать у дошкольника чувство восхищения родным посёлком, воспитать у него любовь и привязанность к тем местам, где родился и живет, и в этом особую значимость приобретает личный пример родителей в проявлении патриотических чувств и любви к своему посёлку.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214290"/>
            <a:ext cx="807249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Monotype Corsiva" pitchFamily="66" charset="0"/>
              </a:rPr>
              <a:t>Расскажите  о заповедных местах Мордовии</a:t>
            </a:r>
          </a:p>
        </p:txBody>
      </p:sp>
      <p:pic>
        <p:nvPicPr>
          <p:cNvPr id="3074" name="Picture 2" descr="http://zapoved-mordovia.ru/uploads/images/o-zapovednike/zadachi-zapovednika/Task_one_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214422"/>
            <a:ext cx="4355673" cy="29052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14282" y="4357694"/>
            <a:ext cx="364333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Мордовский заповедник имени П. Г. Смидовича в Темниковском районе 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 descr="https://avatars.mds.yandex.net/get-zen_doc/127081/pub_5b7418ea9d5d4500a9600940_5b741bf144e86d00aa9a418b/scale_120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4" y="4071942"/>
            <a:ext cx="4503434" cy="2556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714876" y="3500438"/>
            <a:ext cx="40719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Национальный парк «Смольный» на территории Ичалковского и Большеигнатовского районов. 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0"/>
            <a:ext cx="87154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Monotype Corsiva" pitchFamily="66" charset="0"/>
              </a:rPr>
              <a:t>Побеседуйте о животных Мордовии</a:t>
            </a:r>
          </a:p>
        </p:txBody>
      </p:sp>
      <p:pic>
        <p:nvPicPr>
          <p:cNvPr id="3" name="Picture 2" descr="https://avatars.mds.yandex.net/get-pdb/163339/0da3c372-7470-4e15-ab71-4d5058e61ecf/s1200?webp=fals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00042"/>
            <a:ext cx="2754000" cy="2160000"/>
          </a:xfrm>
          <a:prstGeom prst="rect">
            <a:avLst/>
          </a:prstGeom>
          <a:noFill/>
        </p:spPr>
      </p:pic>
      <p:pic>
        <p:nvPicPr>
          <p:cNvPr id="4" name="Picture 2" descr="https://img1.goodfon.ru/original/1920x1390/9/6f/seryy-volk-vzglyad-les-ose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2553" y="2707261"/>
            <a:ext cx="2983590" cy="2160000"/>
          </a:xfrm>
          <a:prstGeom prst="rect">
            <a:avLst/>
          </a:prstGeom>
          <a:noFill/>
        </p:spPr>
      </p:pic>
      <p:pic>
        <p:nvPicPr>
          <p:cNvPr id="5" name="Picture 4" descr="https://s1.1zoom.ru/big3/890/Foxes_46171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488" y="500042"/>
            <a:ext cx="3040750" cy="2160000"/>
          </a:xfrm>
          <a:prstGeom prst="rect">
            <a:avLst/>
          </a:prstGeom>
          <a:noFill/>
        </p:spPr>
      </p:pic>
      <p:pic>
        <p:nvPicPr>
          <p:cNvPr id="6" name="Picture 2" descr="https://avatars.mds.yandex.net/get-pdb/921063/0fe45f5f-b87f-4b44-9c75-8fedec481b4b/s1200?webp=false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71934" y="2714620"/>
            <a:ext cx="3067461" cy="2160000"/>
          </a:xfrm>
          <a:prstGeom prst="rect">
            <a:avLst/>
          </a:prstGeom>
          <a:noFill/>
        </p:spPr>
      </p:pic>
      <p:pic>
        <p:nvPicPr>
          <p:cNvPr id="7" name="Picture 2" descr="https://avatars.mds.yandex.net/get-pdb/985791/356aa8f8-04e8-44de-a6cd-6fe477a2c1aa/s1200?webp=false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643174" y="4929198"/>
            <a:ext cx="2713575" cy="1800000"/>
          </a:xfrm>
          <a:prstGeom prst="rect">
            <a:avLst/>
          </a:prstGeom>
          <a:noFill/>
        </p:spPr>
      </p:pic>
      <p:pic>
        <p:nvPicPr>
          <p:cNvPr id="8" name="Picture 2" descr="https://i.artfile.me/wallpaper/11-11-2013/2046x1272/zhivotnye-losi-kustarnik-roga-los-765038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500694" y="4929198"/>
            <a:ext cx="2895284" cy="180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214290"/>
            <a:ext cx="807249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Monotype Corsiva" pitchFamily="66" charset="0"/>
              </a:rPr>
              <a:t>Расскажите  о птицах</a:t>
            </a:r>
          </a:p>
        </p:txBody>
      </p:sp>
      <p:pic>
        <p:nvPicPr>
          <p:cNvPr id="3" name="Picture 6" descr="https://avatars.mds.yandex.net/get-pdb/1895114/e859bb30-9376-4055-a396-3edf2191d169/s1200?webp=fal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642918"/>
            <a:ext cx="1824947" cy="1440000"/>
          </a:xfrm>
          <a:prstGeom prst="rect">
            <a:avLst/>
          </a:prstGeom>
          <a:noFill/>
        </p:spPr>
      </p:pic>
      <p:pic>
        <p:nvPicPr>
          <p:cNvPr id="4" name="Picture 8" descr="https://news.sarbc.ru/images/orig/2019/05/img_aOLQF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85918" y="2214554"/>
            <a:ext cx="1920000" cy="1440000"/>
          </a:xfrm>
          <a:prstGeom prst="rect">
            <a:avLst/>
          </a:prstGeom>
          <a:noFill/>
        </p:spPr>
      </p:pic>
      <p:pic>
        <p:nvPicPr>
          <p:cNvPr id="5" name="Picture 12" descr="https://sueveriya.ru/wp-content/uploads/2008/01/1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86116" y="714356"/>
            <a:ext cx="2160000" cy="1440000"/>
          </a:xfrm>
          <a:prstGeom prst="rect">
            <a:avLst/>
          </a:prstGeom>
          <a:noFill/>
        </p:spPr>
      </p:pic>
      <p:pic>
        <p:nvPicPr>
          <p:cNvPr id="6" name="Picture 10" descr="http://www.rbcu.ru/upload/iblock/9c3/0_65a63_9d953e1c_XXL.jpg"/>
          <p:cNvPicPr>
            <a:picLocks noChangeAspect="1" noChangeArrowheads="1"/>
          </p:cNvPicPr>
          <p:nvPr/>
        </p:nvPicPr>
        <p:blipFill>
          <a:blip r:embed="rId6" cstate="print"/>
          <a:srcRect l="15348" t="13229" r="23260" b="25034"/>
          <a:stretch>
            <a:fillRect/>
          </a:stretch>
        </p:blipFill>
        <p:spPr bwMode="auto">
          <a:xfrm>
            <a:off x="4857752" y="2214554"/>
            <a:ext cx="1851413" cy="1440000"/>
          </a:xfrm>
          <a:prstGeom prst="rect">
            <a:avLst/>
          </a:prstGeom>
          <a:noFill/>
        </p:spPr>
      </p:pic>
      <p:pic>
        <p:nvPicPr>
          <p:cNvPr id="7" name="Picture 4" descr="http://pm1.narvii.com/7214/ecc76afbe065caaed3843b258250a607eb84a8dar1-1024-593v2_uhq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286512" y="714356"/>
            <a:ext cx="2486620" cy="1440000"/>
          </a:xfrm>
          <a:prstGeom prst="rect">
            <a:avLst/>
          </a:prstGeom>
          <a:noFill/>
        </p:spPr>
      </p:pic>
      <p:pic>
        <p:nvPicPr>
          <p:cNvPr id="8" name="Picture 2" descr="https://ru.toluna.com/dpolls_images/2016/12/31/af7ab274-03a5-43b2-932f-e6df18c075e4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7158" y="3714752"/>
            <a:ext cx="1920580" cy="1440000"/>
          </a:xfrm>
          <a:prstGeom prst="rect">
            <a:avLst/>
          </a:prstGeom>
          <a:noFill/>
        </p:spPr>
      </p:pic>
      <p:pic>
        <p:nvPicPr>
          <p:cNvPr id="9" name="Picture 8" descr="https://2krota.ru/wp-content/uploads/2019/06/animal-1215172_1280.jpg"/>
          <p:cNvPicPr>
            <a:picLocks noChangeAspect="1" noChangeArrowheads="1"/>
          </p:cNvPicPr>
          <p:nvPr/>
        </p:nvPicPr>
        <p:blipFill>
          <a:blip r:embed="rId9" cstate="print"/>
          <a:srcRect l="21589" t="12628" r="7648"/>
          <a:stretch>
            <a:fillRect/>
          </a:stretch>
        </p:blipFill>
        <p:spPr bwMode="auto">
          <a:xfrm>
            <a:off x="3357554" y="3714752"/>
            <a:ext cx="1754185" cy="1440000"/>
          </a:xfrm>
          <a:prstGeom prst="rect">
            <a:avLst/>
          </a:prstGeom>
          <a:noFill/>
        </p:spPr>
      </p:pic>
      <p:pic>
        <p:nvPicPr>
          <p:cNvPr id="10" name="Picture 6" descr="https://avatars.mds.yandex.net/get-pdb/985790/f47b778a-6746-45dd-a662-555bb2e51c7b/s1200?webp=false"/>
          <p:cNvPicPr>
            <a:picLocks noChangeAspect="1" noChangeArrowheads="1"/>
          </p:cNvPicPr>
          <p:nvPr/>
        </p:nvPicPr>
        <p:blipFill>
          <a:blip r:embed="rId10" cstate="print"/>
          <a:srcRect t="10903" b="17135"/>
          <a:stretch>
            <a:fillRect/>
          </a:stretch>
        </p:blipFill>
        <p:spPr bwMode="auto">
          <a:xfrm>
            <a:off x="6286512" y="3714752"/>
            <a:ext cx="2501342" cy="1440000"/>
          </a:xfrm>
          <a:prstGeom prst="rect">
            <a:avLst/>
          </a:prstGeom>
          <a:noFill/>
        </p:spPr>
      </p:pic>
      <p:pic>
        <p:nvPicPr>
          <p:cNvPr id="11" name="Picture 2" descr="https://erbirds.ru/photos/0189/001/01890001101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857356" y="5286388"/>
            <a:ext cx="2160000" cy="1440000"/>
          </a:xfrm>
          <a:prstGeom prst="rect">
            <a:avLst/>
          </a:prstGeom>
          <a:noFill/>
        </p:spPr>
      </p:pic>
      <p:pic>
        <p:nvPicPr>
          <p:cNvPr id="21506" name="Picture 2" descr="cherniy-aist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643438" y="5286388"/>
            <a:ext cx="2158016" cy="144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ds05.infourok.ru/uploads/ex/098c/00043bc3-486fbd99/img2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1285860"/>
            <a:ext cx="7151999" cy="5364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85786" y="357166"/>
            <a:ext cx="72866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Monotype Corsiva" pitchFamily="66" charset="0"/>
              </a:rPr>
              <a:t>Познакомьте с обитателями водоемов Мордовии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00100" y="1714488"/>
            <a:ext cx="71438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Знакомство детей с природой мордовского края в настоящий момент является актуальным и важным направлением воспитания ребенка. Дети получают много информации о родном крае, о традициях и истории мордовского народа. Это, в свою очередь, побуждает детей наблюдать, размышлять, рассуждать, высказывать интересные суждения.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462</Words>
  <PresentationFormat>Экран (4:3)</PresentationFormat>
  <Paragraphs>29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BlackJack</dc:creator>
  <cp:lastModifiedBy>BlackJack</cp:lastModifiedBy>
  <cp:revision>11</cp:revision>
  <dcterms:created xsi:type="dcterms:W3CDTF">2019-10-06T18:25:21Z</dcterms:created>
  <dcterms:modified xsi:type="dcterms:W3CDTF">2019-10-06T19:52:36Z</dcterms:modified>
</cp:coreProperties>
</file>