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0" r:id="rId2"/>
    <p:sldId id="257" r:id="rId3"/>
    <p:sldId id="261" r:id="rId4"/>
    <p:sldId id="267" r:id="rId5"/>
    <p:sldId id="266" r:id="rId6"/>
    <p:sldId id="269" r:id="rId7"/>
    <p:sldId id="258" r:id="rId8"/>
    <p:sldId id="268" r:id="rId9"/>
    <p:sldId id="265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9FA37-E443-4BF2-B87C-D965856B0F9B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9B0CF-485D-48F9-B7D1-BC285A3BEB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9B0CF-485D-48F9-B7D1-BC285A3BEBE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A0B2987-E6B1-435A-AFF4-572EB97F776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18A490-76DB-4CC9-B094-F2115FD51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6876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Несклоняемые имена существительные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Урок в 6 классе</a:t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Подготовила: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Учитель русского языка и литературы 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Сергеева Ольга </a:t>
            </a:r>
            <a:r>
              <a:rPr lang="ru-RU" i="1" dirty="0" err="1" smtClean="0">
                <a:solidFill>
                  <a:srgbClr val="C00000"/>
                </a:solidFill>
              </a:rPr>
              <a:t>Фаритовна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7000" r="-5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9248" y="137538"/>
            <a:ext cx="780431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Колибри – самая маленькая птичка в мире.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Мини &quot; Прикольные картинки, фото девушек, бесплатное видео, фото приколы, юм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12776"/>
            <a:ext cx="6667500" cy="5067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6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Несклоняемые существительные - Маргарита Николаевна Бурце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04664"/>
            <a:ext cx="7872873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7000" r="-5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23528" y="137538"/>
            <a:ext cx="856895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20688"/>
            <a:ext cx="8496944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существительные иноязычного происхождения  — собственные  и нарицательные   — с конечными гласными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-о,  -е,  -и,  -у,  -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  с конечным ударным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-а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:  </a:t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 пальто, съесть порцию филе, опера Верди; 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  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фамилии на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 -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о,   -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(-их),   -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аго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  -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  </a:t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встретиться с Петренко ,   собраться у Черных;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большинство сложносокращённых слов:  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обратиться к завсектором,   страны СНГ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b="1" dirty="0" smtClean="0"/>
              <a:t> </a:t>
            </a:r>
            <a:r>
              <a:rPr lang="ru-RU" sz="3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фамилии, оканчивающиеся на согласный, называющие лицо  женского пола: </a:t>
            </a:r>
            <a:r>
              <a:rPr lang="ru-RU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(кому?)   Александру </a:t>
            </a:r>
            <a:r>
              <a:rPr lang="ru-RU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Коктышу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(кому?)   Наталье </a:t>
            </a:r>
            <a:r>
              <a:rPr lang="ru-RU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Коктыш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   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8640"/>
            <a:ext cx="83529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</a:rPr>
              <a:t>К несклоняемым существительным относятся: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7000" r="-5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23528" y="137538"/>
            <a:ext cx="856895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692696"/>
            <a:ext cx="8784976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Как-то рано поутру                        Кенгуру в кафе зашел,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другом сели мы в метру            Занял там свободный стол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поехали в метре                          И сидит за доминой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Фильм смотреть 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кенгуре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         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шимпанзой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какадой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сидим мы с ним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       Вдруг огромный обезьян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без кашне,                Стал играть 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фортепьян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вернее, я и ты                            Тут и взрослый, сняв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пенсню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кашны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без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пальты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            Хохотал на всю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Любит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детвора,                   Интересное кино.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кинах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кенгура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                 Жаль, закончилось оно.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Ходит- бродит по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шассу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              В гардероб пора бежать-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Носит в сумке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шимпанзу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            Будут 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польта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выдавать.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7000" r="-5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23528" y="137538"/>
            <a:ext cx="856895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volna.org/images/1789/500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764704"/>
            <a:ext cx="7508854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329510" cy="868346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несклоняемые существительные</a:t>
            </a:r>
            <a:endParaRPr lang="ru-RU" sz="3000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971600" y="1196752"/>
            <a:ext cx="7776864" cy="5661248"/>
          </a:xfrm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</a:rPr>
              <a:t>Вечером мы собрались с другом в кино.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</a:rPr>
              <a:t>На улице было прохладно, поэтому приятель был в новом сером пальто.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</a:rPr>
              <a:t>Я завязал на шее кашне.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</a:rPr>
              <a:t>По дороге мы зашли в кафе и заказали какао, желе и эскимо.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</a:rPr>
              <a:t>В фойе кинотеатра было много людей.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</a:rPr>
              <a:t>Фильм был про огромного шимпанзе.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</a:rPr>
              <a:t>Возвращались мы домой на такси.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7000" r="-5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405244"/>
            <a:ext cx="8712968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1.Какое из данных существительных не изменяется по падежам?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 кафе  б) зеркало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2.Какое слово не относится к несклоняемым именам существительным?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радио  б) солнце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Где допущена ошибка?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тетрадь Левченко Марии  б) тетрадь Фохт Михаила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4.Какое из сложных существительных будет несклоняемым?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подлодка  б) СМИ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5.Найдите лишнее: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 такси б) мопед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188640"/>
            <a:ext cx="37746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smtClean="0">
                <a:solidFill>
                  <a:schemeClr val="accent2">
                    <a:lumMod val="75000"/>
                  </a:schemeClr>
                </a:solidFill>
              </a:rPr>
              <a:t>Тест на закрепление. </a:t>
            </a:r>
            <a:endParaRPr lang="ru-RU" sz="3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631828"/>
            <a:ext cx="7329510" cy="868346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428728" y="1957390"/>
            <a:ext cx="7258072" cy="4114816"/>
          </a:xfrm>
        </p:spPr>
        <p:txBody>
          <a:bodyPr/>
          <a:lstStyle/>
          <a:p>
            <a:r>
              <a:rPr lang="ru-RU" dirty="0" smtClean="0"/>
              <a:t>Упражнение 220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42f169f39b6fb45c1236e5842b6737b2327a52f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</TotalTime>
  <Words>117</Words>
  <Application>Microsoft Office PowerPoint</Application>
  <PresentationFormat>Экран (4:3)</PresentationFormat>
  <Paragraphs>43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Несклоняемые имена существительные Урок в 6 классе </vt:lpstr>
      <vt:lpstr>Слайд 2</vt:lpstr>
      <vt:lpstr>Слайд 3</vt:lpstr>
      <vt:lpstr>Слайд 4</vt:lpstr>
      <vt:lpstr>Слайд 5</vt:lpstr>
      <vt:lpstr>Слайд 6</vt:lpstr>
      <vt:lpstr>Найди несклоняемые существительные</vt:lpstr>
      <vt:lpstr>Слайд 8</vt:lpstr>
      <vt:lpstr>Домашнее задание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Ольга</cp:lastModifiedBy>
  <cp:revision>17</cp:revision>
  <dcterms:created xsi:type="dcterms:W3CDTF">2014-12-04T16:47:20Z</dcterms:created>
  <dcterms:modified xsi:type="dcterms:W3CDTF">2019-10-06T20:45:59Z</dcterms:modified>
</cp:coreProperties>
</file>