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1" r:id="rId3"/>
    <p:sldId id="257" r:id="rId4"/>
    <p:sldId id="258" r:id="rId5"/>
    <p:sldId id="260" r:id="rId6"/>
    <p:sldId id="261" r:id="rId7"/>
    <p:sldId id="262" r:id="rId8"/>
    <p:sldId id="263" r:id="rId9"/>
    <p:sldId id="272" r:id="rId10"/>
    <p:sldId id="265" r:id="rId11"/>
    <p:sldId id="264" r:id="rId12"/>
    <p:sldId id="266" r:id="rId13"/>
    <p:sldId id="267" r:id="rId14"/>
    <p:sldId id="268" r:id="rId15"/>
    <p:sldId id="25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FABA-95E2-4351-AB7A-36CE3F2C5669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B0A54-D079-450B-B7A8-3420DBD29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FABA-95E2-4351-AB7A-36CE3F2C5669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B0A54-D079-450B-B7A8-3420DBD29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FABA-95E2-4351-AB7A-36CE3F2C5669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B0A54-D079-450B-B7A8-3420DBD29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FABA-95E2-4351-AB7A-36CE3F2C5669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B0A54-D079-450B-B7A8-3420DBD29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FABA-95E2-4351-AB7A-36CE3F2C5669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B0A54-D079-450B-B7A8-3420DBD29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FABA-95E2-4351-AB7A-36CE3F2C5669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B0A54-D079-450B-B7A8-3420DBD29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FABA-95E2-4351-AB7A-36CE3F2C5669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B0A54-D079-450B-B7A8-3420DBD29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FABA-95E2-4351-AB7A-36CE3F2C5669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B0A54-D079-450B-B7A8-3420DBD29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FABA-95E2-4351-AB7A-36CE3F2C5669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B0A54-D079-450B-B7A8-3420DBD29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FABA-95E2-4351-AB7A-36CE3F2C5669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B0A54-D079-450B-B7A8-3420DBD29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FABA-95E2-4351-AB7A-36CE3F2C5669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B0A54-D079-450B-B7A8-3420DBD29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9FABA-95E2-4351-AB7A-36CE3F2C5669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B0A54-D079-450B-B7A8-3420DBD29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 русского языка в 5 классе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Составила: Сергеева Ольга </a:t>
            </a:r>
            <a:r>
              <a:rPr lang="ru-RU" b="1" dirty="0" err="1" smtClean="0"/>
              <a:t>Фаритовна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учитель русского языка и литературы МБОУ «СОШ №3» г. Шумерля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88299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 smtClean="0">
                <a:solidFill>
                  <a:srgbClr val="002060"/>
                </a:solidFill>
              </a:rPr>
              <a:t>Составьте предложение из данных слов, расставьте знаки препинания</a:t>
            </a:r>
            <a:endParaRPr lang="ru-RU" sz="30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spcBef>
                <a:spcPts val="0"/>
              </a:spcBef>
              <a:buNone/>
            </a:pPr>
            <a:r>
              <a:rPr lang="ru-RU" i="1" dirty="0" smtClean="0"/>
              <a:t>Я скучала                        как бабочка    </a:t>
            </a:r>
          </a:p>
          <a:p>
            <a:pPr marL="0">
              <a:spcBef>
                <a:spcPts val="0"/>
              </a:spcBef>
              <a:buNone/>
            </a:pPr>
            <a:r>
              <a:rPr lang="ru-RU" dirty="0" smtClean="0"/>
              <a:t>                        </a:t>
            </a:r>
            <a:r>
              <a:rPr lang="ru-RU" i="1" dirty="0" smtClean="0"/>
              <a:t>по тебе </a:t>
            </a:r>
          </a:p>
          <a:p>
            <a:pPr marL="0">
              <a:spcBef>
                <a:spcPts val="0"/>
              </a:spcBef>
              <a:buNone/>
            </a:pPr>
            <a:r>
              <a:rPr lang="ru-RU" dirty="0" smtClean="0"/>
              <a:t>                                       </a:t>
            </a:r>
          </a:p>
          <a:p>
            <a:pPr marL="0">
              <a:spcBef>
                <a:spcPts val="0"/>
              </a:spcBef>
              <a:buNone/>
            </a:pPr>
            <a:r>
              <a:rPr lang="ru-RU" i="1" dirty="0" smtClean="0"/>
              <a:t>по солнечному лугу </a:t>
            </a:r>
          </a:p>
          <a:p>
            <a:pPr marL="0">
              <a:spcBef>
                <a:spcPts val="0"/>
              </a:spcBef>
              <a:buNone/>
            </a:pPr>
            <a:r>
              <a:rPr lang="ru-RU" i="1" dirty="0" smtClean="0"/>
              <a:t>                                              первая </a:t>
            </a:r>
          </a:p>
          <a:p>
            <a:pPr marL="0">
              <a:spcBef>
                <a:spcPts val="0"/>
              </a:spcBef>
              <a:buNone/>
            </a:pPr>
            <a:r>
              <a:rPr lang="ru-RU" dirty="0" smtClean="0"/>
              <a:t>                      </a:t>
            </a:r>
            <a:r>
              <a:rPr lang="ru-RU" i="1" dirty="0" smtClean="0"/>
              <a:t>дочь                                  сказала</a:t>
            </a:r>
            <a:endParaRPr lang="ru-RU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013176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«Я скучала по тебе, как бабочка по солнечному лугу», -      сказала первая дочь. </a:t>
            </a: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88299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568952" cy="6408712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  <a:buNone/>
            </a:pPr>
            <a:endParaRPr lang="ru-RU" sz="2400" dirty="0" smtClean="0"/>
          </a:p>
          <a:p>
            <a:pPr marL="0">
              <a:spcBef>
                <a:spcPts val="0"/>
              </a:spcBef>
              <a:buNone/>
            </a:pPr>
            <a:endParaRPr lang="ru-RU" sz="2400" dirty="0"/>
          </a:p>
          <a:p>
            <a:pPr marL="0">
              <a:spcBef>
                <a:spcPts val="0"/>
              </a:spcBef>
              <a:buNone/>
            </a:pPr>
            <a:r>
              <a:rPr lang="ru-RU" sz="2400" dirty="0" smtClean="0"/>
              <a:t>	Было </a:t>
            </a:r>
            <a:r>
              <a:rPr lang="ru-RU" sz="2400" dirty="0"/>
              <a:t>у матери семь дочек. Однажды поехала мать к </a:t>
            </a:r>
            <a:r>
              <a:rPr lang="ru-RU" sz="2400" dirty="0" smtClean="0"/>
              <a:t>сыну, который </a:t>
            </a:r>
            <a:r>
              <a:rPr lang="ru-RU" sz="2400" dirty="0"/>
              <a:t>жил далеко. Вернулась домой только через неделю. Когда мать вошла в хату, дочки одна за другой стали говорить, как они скучали по матери.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dirty="0" smtClean="0"/>
              <a:t>	«Я </a:t>
            </a:r>
            <a:r>
              <a:rPr lang="ru-RU" sz="2400" dirty="0"/>
              <a:t>скучала по тебе, как бабочка по солнечному </a:t>
            </a:r>
            <a:r>
              <a:rPr lang="ru-RU" sz="2400" dirty="0" smtClean="0"/>
              <a:t>лугу», </a:t>
            </a:r>
            <a:r>
              <a:rPr lang="ru-RU" sz="2400" dirty="0"/>
              <a:t>- сказала первая дочь</a:t>
            </a:r>
            <a:r>
              <a:rPr lang="ru-RU" sz="2400" dirty="0" smtClean="0"/>
              <a:t>. «Я </a:t>
            </a:r>
            <a:r>
              <a:rPr lang="ru-RU" sz="2400" dirty="0"/>
              <a:t>ждала тебя, как сухая земля ждет каплю </a:t>
            </a:r>
            <a:r>
              <a:rPr lang="ru-RU" sz="2400" dirty="0" smtClean="0"/>
              <a:t>воды», </a:t>
            </a:r>
            <a:r>
              <a:rPr lang="ru-RU" sz="2400" dirty="0"/>
              <a:t>- проговорила вторая</a:t>
            </a:r>
            <a:r>
              <a:rPr lang="ru-RU" sz="2400" dirty="0" smtClean="0"/>
              <a:t>. «Я </a:t>
            </a:r>
            <a:r>
              <a:rPr lang="ru-RU" sz="2400" dirty="0"/>
              <a:t>плакала по тебе, как маленький птенчик плачет по </a:t>
            </a:r>
            <a:r>
              <a:rPr lang="ru-RU" sz="2400" dirty="0" smtClean="0"/>
              <a:t>птичке», </a:t>
            </a:r>
            <a:r>
              <a:rPr lang="ru-RU" sz="2400" dirty="0"/>
              <a:t>- сказала третья</a:t>
            </a:r>
            <a:r>
              <a:rPr lang="ru-RU" sz="2400" dirty="0" smtClean="0"/>
              <a:t>. «Мне </a:t>
            </a:r>
            <a:r>
              <a:rPr lang="ru-RU" sz="2400" dirty="0"/>
              <a:t>тяжело было без тебя, как пчеле без </a:t>
            </a:r>
            <a:r>
              <a:rPr lang="ru-RU" sz="2400" dirty="0" smtClean="0"/>
              <a:t>цветка», </a:t>
            </a:r>
            <a:r>
              <a:rPr lang="ru-RU" sz="2400" dirty="0"/>
              <a:t>- щебетала </a:t>
            </a:r>
            <a:r>
              <a:rPr lang="ru-RU" sz="2400" dirty="0" smtClean="0"/>
              <a:t>четвертая. «Ты </a:t>
            </a:r>
            <a:r>
              <a:rPr lang="ru-RU" sz="2400" dirty="0"/>
              <a:t>снилась мне, как розе снится капля </a:t>
            </a:r>
            <a:r>
              <a:rPr lang="ru-RU" sz="2400" dirty="0" smtClean="0"/>
              <a:t>росы», </a:t>
            </a:r>
            <a:r>
              <a:rPr lang="ru-RU" sz="2400" dirty="0"/>
              <a:t>- молвила пятая</a:t>
            </a:r>
            <a:r>
              <a:rPr lang="ru-RU" sz="2400" dirty="0" smtClean="0"/>
              <a:t>. «Я</a:t>
            </a:r>
            <a:r>
              <a:rPr lang="ru-RU" sz="2400" dirty="0"/>
              <a:t> высматривала тебя, как вишневый сад высматривает </a:t>
            </a:r>
            <a:r>
              <a:rPr lang="ru-RU" sz="2400" dirty="0" smtClean="0"/>
              <a:t>соловья», </a:t>
            </a:r>
            <a:r>
              <a:rPr lang="ru-RU" sz="2400" dirty="0"/>
              <a:t>- сказала шестая.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dirty="0" smtClean="0"/>
              <a:t>	А </a:t>
            </a:r>
            <a:r>
              <a:rPr lang="ru-RU" sz="2400" dirty="0"/>
              <a:t>седьмая дочка ничего не сказала. Она сняла с мамы ботинки и принесла ей воды в тазу - помыть ноги</a:t>
            </a:r>
            <a:r>
              <a:rPr lang="ru-RU" sz="2400" dirty="0" smtClean="0"/>
              <a:t>.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                                              В. Сухомлинский.</a:t>
            </a:r>
            <a:endParaRPr lang="ru-RU" sz="2400" dirty="0"/>
          </a:p>
          <a:p>
            <a:pPr marL="0">
              <a:spcBef>
                <a:spcPts val="0"/>
              </a:spcBef>
              <a:buNone/>
            </a:pPr>
            <a:endParaRPr lang="ru-RU" sz="2400" dirty="0"/>
          </a:p>
          <a:p>
            <a:pPr marL="0">
              <a:buNone/>
            </a:pPr>
            <a:endParaRPr lang="ru-RU" sz="2400" dirty="0"/>
          </a:p>
          <a:p>
            <a:pPr marL="0"/>
            <a:endParaRPr lang="ru-RU" sz="2400" dirty="0"/>
          </a:p>
          <a:p>
            <a:endParaRPr lang="ru-RU" sz="2400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476672"/>
            <a:ext cx="23487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/>
              <a:t>Семь дочерей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683568" y="1700808"/>
            <a:ext cx="1224136" cy="93610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131840" y="332656"/>
            <a:ext cx="283173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Карта маршрута</a:t>
            </a:r>
            <a:endParaRPr lang="ru-RU" sz="3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1124744"/>
            <a:ext cx="303640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parajita" pitchFamily="34" charset="0"/>
              </a:rPr>
              <a:t>Словосочетание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2708920"/>
            <a:ext cx="253306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Предложение</a:t>
            </a:r>
            <a:endParaRPr lang="ru-RU" sz="3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1187624" y="3356992"/>
            <a:ext cx="914400" cy="914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259632" y="4437112"/>
            <a:ext cx="215751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Обращение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3347864" y="3933056"/>
            <a:ext cx="792088" cy="7200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3491880" y="3356992"/>
            <a:ext cx="234711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Прямая речь</a:t>
            </a:r>
            <a:endParaRPr lang="ru-RU" sz="30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Волна 17"/>
          <p:cNvSpPr/>
          <p:nvPr/>
        </p:nvSpPr>
        <p:spPr>
          <a:xfrm>
            <a:off x="5220072" y="3861048"/>
            <a:ext cx="3024336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35372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53144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764705"/>
            <a:ext cx="8229600" cy="237626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Мы перебрались через  реку.  Наше путешествие подошло к концу.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3212976"/>
            <a:ext cx="475252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  Мы перебрались </a:t>
            </a:r>
          </a:p>
          <a:p>
            <a:r>
              <a:rPr lang="ru-RU" sz="3200" dirty="0" smtClean="0"/>
              <a:t>  через   реку, и наше</a:t>
            </a:r>
          </a:p>
          <a:p>
            <a:r>
              <a:rPr lang="ru-RU" sz="3200" dirty="0" smtClean="0"/>
              <a:t> путешествие подошло </a:t>
            </a:r>
          </a:p>
          <a:p>
            <a:r>
              <a:rPr lang="ru-RU" sz="3200" dirty="0" smtClean="0"/>
              <a:t>    к концу.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683568" y="1700808"/>
            <a:ext cx="1224136" cy="93610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131840" y="332656"/>
            <a:ext cx="283173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Карта маршрута</a:t>
            </a:r>
            <a:endParaRPr lang="ru-RU" sz="3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1124744"/>
            <a:ext cx="303640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parajita" pitchFamily="34" charset="0"/>
              </a:rPr>
              <a:t>Словосочетание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2708920"/>
            <a:ext cx="253306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Предложение</a:t>
            </a:r>
            <a:endParaRPr lang="ru-RU" sz="3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1187624" y="3356992"/>
            <a:ext cx="914400" cy="914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259632" y="4437112"/>
            <a:ext cx="215751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Обращение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3347864" y="3933056"/>
            <a:ext cx="792088" cy="7200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3491880" y="3356992"/>
            <a:ext cx="234711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Прямая речь</a:t>
            </a:r>
            <a:endParaRPr lang="ru-RU" sz="30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Волна 17"/>
          <p:cNvSpPr/>
          <p:nvPr/>
        </p:nvSpPr>
        <p:spPr>
          <a:xfrm>
            <a:off x="5220072" y="3861048"/>
            <a:ext cx="3024336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5796136" y="3861048"/>
            <a:ext cx="1512168" cy="136815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4932040" y="5301208"/>
            <a:ext cx="410458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Сложное предложение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-315416"/>
            <a:ext cx="7488832" cy="74888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47664" y="1412776"/>
            <a:ext cx="4968552" cy="4968552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ru-RU" sz="2600" b="1" i="1" dirty="0"/>
              <a:t>Уменья, знания вас не подвели,</a:t>
            </a:r>
            <a:r>
              <a:rPr lang="ru-RU" sz="2600" dirty="0"/>
              <a:t/>
            </a:r>
            <a:br>
              <a:rPr lang="ru-RU" sz="2600" dirty="0"/>
            </a:br>
            <a:r>
              <a:rPr lang="ru-RU" sz="2600" b="1" i="1" dirty="0"/>
              <a:t>Вы все задания выполнить смогли.</a:t>
            </a:r>
            <a:r>
              <a:rPr lang="ru-RU" sz="2600" dirty="0"/>
              <a:t/>
            </a:r>
            <a:br>
              <a:rPr lang="ru-RU" sz="2600" dirty="0"/>
            </a:br>
            <a:r>
              <a:rPr lang="ru-RU" sz="2600" b="1" i="1" dirty="0"/>
              <a:t>Кто ошибался – это не беда,</a:t>
            </a:r>
            <a:r>
              <a:rPr lang="ru-RU" sz="2600" dirty="0"/>
              <a:t/>
            </a:r>
            <a:br>
              <a:rPr lang="ru-RU" sz="2600" dirty="0"/>
            </a:br>
            <a:r>
              <a:rPr lang="ru-RU" sz="2600" b="1" i="1" dirty="0"/>
              <a:t>Зато смекалка вас не подвела</a:t>
            </a:r>
            <a:r>
              <a:rPr lang="ru-RU" sz="2600" b="1" i="1" dirty="0" smtClean="0"/>
              <a:t>.</a:t>
            </a:r>
            <a:endParaRPr lang="ru-RU" sz="2600" dirty="0"/>
          </a:p>
          <a:p>
            <a:pPr marL="0">
              <a:buNone/>
            </a:pPr>
            <a:r>
              <a:rPr lang="ru-RU" sz="2600" b="1" i="1" dirty="0"/>
              <a:t>Минуты быстро пролетели,</a:t>
            </a:r>
            <a:r>
              <a:rPr lang="ru-RU" sz="2600" dirty="0"/>
              <a:t/>
            </a:r>
            <a:br>
              <a:rPr lang="ru-RU" sz="2600" dirty="0"/>
            </a:br>
            <a:r>
              <a:rPr lang="ru-RU" sz="2600" b="1" i="1" dirty="0"/>
              <a:t>Но повторить мы всё успели,</a:t>
            </a:r>
            <a:r>
              <a:rPr lang="ru-RU" sz="2600" dirty="0"/>
              <a:t/>
            </a:r>
            <a:br>
              <a:rPr lang="ru-RU" sz="2600" dirty="0"/>
            </a:br>
            <a:r>
              <a:rPr lang="ru-RU" sz="2600" b="1" i="1" dirty="0"/>
              <a:t>Вот-вот подаст сигнал звонок,</a:t>
            </a:r>
            <a:r>
              <a:rPr lang="ru-RU" sz="2600" dirty="0"/>
              <a:t/>
            </a:r>
            <a:br>
              <a:rPr lang="ru-RU" sz="2600" dirty="0"/>
            </a:br>
            <a:r>
              <a:rPr lang="ru-RU" sz="2600" b="1" i="1" dirty="0" smtClean="0"/>
              <a:t>Ребята</a:t>
            </a:r>
            <a:r>
              <a:rPr lang="ru-RU" sz="2600" b="1" i="1" dirty="0"/>
              <a:t>, всем спасибо </a:t>
            </a:r>
            <a:r>
              <a:rPr lang="ru-RU" sz="2600" b="1" i="1" dirty="0" smtClean="0"/>
              <a:t>за       урок!</a:t>
            </a:r>
          </a:p>
          <a:p>
            <a:pPr marL="0">
              <a:buNone/>
            </a:pPr>
            <a:endParaRPr lang="ru-RU" sz="2600" dirty="0"/>
          </a:p>
          <a:p>
            <a:pPr marL="0"/>
            <a:endParaRPr lang="ru-RU" sz="2400" dirty="0"/>
          </a:p>
          <a:p>
            <a:endParaRPr lang="ru-RU" sz="2600" b="1" i="1" dirty="0" smtClean="0"/>
          </a:p>
          <a:p>
            <a:pPr>
              <a:buNone/>
            </a:pPr>
            <a:endParaRPr lang="ru-RU" sz="26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29691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488255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раздел науки о языке изучает словосочетание, предложение и  правила их построения?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4005064"/>
            <a:ext cx="3888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«Синтаксис» 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29691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488255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 : 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Повторение по разделу «Синтаксис»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84901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430"/>
            <a:ext cx="9144000" cy="683514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332656"/>
            <a:ext cx="8352928" cy="619268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</a:p>
          <a:p>
            <a:pPr>
              <a:buNone/>
            </a:pP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Цель: </a:t>
            </a:r>
            <a:r>
              <a:rPr lang="ru-RU" b="1" dirty="0" smtClean="0"/>
              <a:t>повторение, обобщение и закрепление знаний, полученных при изучении раздела «Синтаксис».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Вспомнить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понятия, изученные в разделе «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Синтаксис».</a:t>
            </a:r>
            <a:endParaRPr lang="ru-RU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систематизировать изученный материал, умение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сравнивать. Развивать логическое мышление.</a:t>
            </a:r>
            <a:endParaRPr lang="ru-RU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оспитывать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личностные качества - самоконтроль, самоанализ, мотивацию,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целеустремленность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ln>
            <a:solidFill>
              <a:schemeClr val="tx1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683568" y="1700808"/>
            <a:ext cx="1224136" cy="93610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131840" y="332656"/>
            <a:ext cx="283173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Карта маршрута</a:t>
            </a:r>
            <a:endParaRPr lang="ru-RU" sz="3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1124744"/>
            <a:ext cx="296747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parajita" pitchFamily="34" charset="0"/>
              </a:rPr>
              <a:t>Словосочетание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8967176" cy="590465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«Третий лишний»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052736"/>
            <a:ext cx="6840760" cy="4525963"/>
          </a:xfrm>
        </p:spPr>
        <p:txBody>
          <a:bodyPr/>
          <a:lstStyle/>
          <a:p>
            <a:r>
              <a:rPr lang="ru-RU" b="1" i="1" dirty="0"/>
              <a:t>Зоркий </a:t>
            </a:r>
            <a:r>
              <a:rPr lang="ru-RU" b="1" i="1" dirty="0" smtClean="0"/>
              <a:t>следопыт; </a:t>
            </a:r>
          </a:p>
          <a:p>
            <a:r>
              <a:rPr lang="ru-RU" b="1" i="1" dirty="0" smtClean="0"/>
              <a:t>идти осторожно; </a:t>
            </a:r>
          </a:p>
          <a:p>
            <a:r>
              <a:rPr lang="ru-RU" b="1" i="1" dirty="0" smtClean="0"/>
              <a:t> </a:t>
            </a:r>
            <a:r>
              <a:rPr lang="ru-RU" b="1" i="1" dirty="0"/>
              <a:t>разбойники и </a:t>
            </a:r>
            <a:r>
              <a:rPr lang="ru-RU" b="1" i="1" dirty="0" smtClean="0"/>
              <a:t>пираты; </a:t>
            </a:r>
          </a:p>
          <a:p>
            <a:r>
              <a:rPr lang="ru-RU" b="1" i="1" dirty="0" smtClean="0"/>
              <a:t>очень близко; </a:t>
            </a:r>
            <a:endParaRPr lang="ru-RU" i="1" dirty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6093296"/>
            <a:ext cx="868699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2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азбойники </a:t>
            </a:r>
            <a:r>
              <a:rPr lang="ru-RU" sz="2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пираты  - однородные члены предложения </a:t>
            </a:r>
            <a:endParaRPr lang="ru-RU" sz="26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1124744"/>
            <a:ext cx="15872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именное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48064" y="1700808"/>
            <a:ext cx="19100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глагольное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3968" y="2852936"/>
            <a:ext cx="16754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наречное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683568" y="1700808"/>
            <a:ext cx="1224136" cy="93610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131840" y="332656"/>
            <a:ext cx="283173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Карта маршрута</a:t>
            </a:r>
            <a:endParaRPr lang="ru-RU" sz="3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1124744"/>
            <a:ext cx="303640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parajita" pitchFamily="34" charset="0"/>
              </a:rPr>
              <a:t>Словосочетание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2708920"/>
            <a:ext cx="253306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Предложение</a:t>
            </a:r>
            <a:endParaRPr lang="ru-RU" sz="3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rchmen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6552" y="-387424"/>
            <a:ext cx="9865096" cy="77768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00811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C000"/>
                </a:solidFill>
              </a:rPr>
              <a:t> </a:t>
            </a:r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Отважные путешественники быстро пробирались по проложенному маршруту.</a:t>
            </a:r>
            <a:endParaRPr lang="ru-RU" sz="2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5616624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lnSpc>
                <a:spcPct val="110000"/>
              </a:lnSpc>
              <a:spcBef>
                <a:spcPts val="0"/>
              </a:spcBef>
              <a:buAutoNum type="arabicPeriod"/>
            </a:pPr>
            <a:endParaRPr lang="ru-RU" sz="2500" b="1" i="1" dirty="0" smtClean="0">
              <a:solidFill>
                <a:srgbClr val="FF0000"/>
              </a:solidFill>
            </a:endParaRP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AutoNum type="arabicPeriod"/>
            </a:pPr>
            <a:r>
              <a:rPr lang="ru-RU" sz="2500" b="1" i="1" dirty="0" smtClean="0">
                <a:solidFill>
                  <a:srgbClr val="FF0000"/>
                </a:solidFill>
              </a:rPr>
              <a:t>Отважно бросился он на врага</a:t>
            </a:r>
            <a:r>
              <a:rPr lang="ru-RU" sz="2500" b="1" i="1" dirty="0" smtClean="0"/>
              <a:t>.  </a:t>
            </a:r>
            <a:r>
              <a:rPr lang="ru-RU" sz="2500" b="1" dirty="0" smtClean="0"/>
              <a:t>Выберите из этого предложения обстоятельство и преобразуйте его в прилагательное  мн.числа.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AutoNum type="arabicPeriod"/>
            </a:pPr>
            <a:r>
              <a:rPr lang="ru-RU" sz="2500" b="1" i="1" dirty="0" smtClean="0">
                <a:solidFill>
                  <a:srgbClr val="FF0000"/>
                </a:solidFill>
              </a:rPr>
              <a:t>Путешественник склонился над ручьем. </a:t>
            </a:r>
            <a:r>
              <a:rPr lang="ru-RU" sz="2500" b="1" dirty="0" smtClean="0"/>
              <a:t>Выберите из этого предложения подлежащее и поставьте его в форму мн.числа.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AutoNum type="arabicPeriod"/>
            </a:pPr>
            <a:r>
              <a:rPr lang="ru-RU" sz="2500" b="1" i="1" dirty="0" smtClean="0">
                <a:solidFill>
                  <a:srgbClr val="FF0000"/>
                </a:solidFill>
              </a:rPr>
              <a:t>Мама удивилась моим быстрым успехам. </a:t>
            </a:r>
            <a:r>
              <a:rPr lang="ru-RU" sz="2500" b="1" dirty="0" smtClean="0"/>
              <a:t>Из этого предложения выберите определение, </a:t>
            </a:r>
            <a:r>
              <a:rPr lang="ru-RU" sz="2500" b="1" dirty="0" err="1" smtClean="0"/>
              <a:t>выраж</a:t>
            </a:r>
            <a:r>
              <a:rPr lang="ru-RU" sz="2500" b="1" dirty="0" smtClean="0"/>
              <a:t>. </a:t>
            </a:r>
            <a:r>
              <a:rPr lang="ru-RU" sz="2500" b="1" dirty="0" err="1"/>
              <a:t>п</a:t>
            </a:r>
            <a:r>
              <a:rPr lang="ru-RU" sz="2500" b="1" dirty="0" err="1" smtClean="0"/>
              <a:t>рилаг</a:t>
            </a:r>
            <a:r>
              <a:rPr lang="ru-RU" sz="2500" b="1" dirty="0" smtClean="0"/>
              <a:t>. и преобразуйте его в наречие.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AutoNum type="arabicPeriod"/>
            </a:pPr>
            <a:r>
              <a:rPr lang="ru-RU" sz="2500" b="1" i="1" dirty="0" smtClean="0">
                <a:solidFill>
                  <a:srgbClr val="FF0000"/>
                </a:solidFill>
              </a:rPr>
              <a:t>Лиса осторожно пробирается через чащу</a:t>
            </a:r>
            <a:r>
              <a:rPr lang="ru-RU" sz="2500" b="1" dirty="0" smtClean="0"/>
              <a:t>. Из этого предложения выберите сказуемое и поставьте его в форму мн.числа </a:t>
            </a:r>
            <a:r>
              <a:rPr lang="ru-RU" sz="2500" b="1" dirty="0" err="1" smtClean="0"/>
              <a:t>прош</a:t>
            </a:r>
            <a:r>
              <a:rPr lang="ru-RU" sz="2500" b="1" dirty="0" smtClean="0"/>
              <a:t>. времени.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AutoNum type="arabicPeriod"/>
            </a:pPr>
            <a:r>
              <a:rPr lang="ru-RU" sz="2500" b="1" i="1" dirty="0" smtClean="0">
                <a:solidFill>
                  <a:srgbClr val="FF0000"/>
                </a:solidFill>
              </a:rPr>
              <a:t>К дому проложили тропинку. </a:t>
            </a:r>
            <a:r>
              <a:rPr lang="ru-RU" sz="2500" b="1" dirty="0" smtClean="0"/>
              <a:t>Из этого предложения выберите сказуемое и преобразуйте его в прилагательное </a:t>
            </a:r>
            <a:r>
              <a:rPr lang="ru-RU" sz="2500" b="1" dirty="0" err="1" smtClean="0"/>
              <a:t>Дат.падежа</a:t>
            </a:r>
            <a:r>
              <a:rPr lang="ru-RU" sz="2500" b="1" dirty="0" smtClean="0"/>
              <a:t> с предлогом </a:t>
            </a:r>
            <a:r>
              <a:rPr lang="ru-RU" sz="2500" b="1" i="1" dirty="0" smtClean="0"/>
              <a:t>по.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AutoNum type="arabicPeriod"/>
            </a:pPr>
            <a:r>
              <a:rPr lang="ru-RU" sz="2500" b="1" i="1" dirty="0" smtClean="0">
                <a:solidFill>
                  <a:srgbClr val="FF0000"/>
                </a:solidFill>
              </a:rPr>
              <a:t>По городу ходит маршрутное такси. </a:t>
            </a:r>
            <a:r>
              <a:rPr lang="ru-RU" sz="2500" b="1" dirty="0" smtClean="0"/>
              <a:t>Из этого предложения выберите определение и преобразуйте его в имя сущ. в </a:t>
            </a:r>
            <a:r>
              <a:rPr lang="ru-RU" sz="2500" b="1" dirty="0" err="1" smtClean="0"/>
              <a:t>Тв.п</a:t>
            </a:r>
            <a:r>
              <a:rPr lang="ru-RU" sz="2500" b="1" dirty="0" smtClean="0"/>
              <a:t>.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AutoNum type="arabicPeriod"/>
            </a:pPr>
            <a:endParaRPr lang="ru-RU" sz="2500" b="1" i="1" dirty="0" smtClean="0"/>
          </a:p>
          <a:p>
            <a:pPr marL="514350" indent="-514350">
              <a:lnSpc>
                <a:spcPct val="110000"/>
              </a:lnSpc>
              <a:buAutoNum type="arabicPeriod"/>
            </a:pPr>
            <a:endParaRPr lang="ru-RU" sz="26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rchmen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6552" y="-387424"/>
            <a:ext cx="9865096" cy="77768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008112"/>
          </a:xfrm>
        </p:spPr>
        <p:txBody>
          <a:bodyPr>
            <a:normAutofit/>
          </a:bodyPr>
          <a:lstStyle/>
          <a:p>
            <a:endParaRPr lang="ru-RU" sz="2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5616624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10000"/>
              </a:lnSpc>
              <a:spcBef>
                <a:spcPts val="0"/>
              </a:spcBef>
              <a:buAutoNum type="arabicPeriod"/>
            </a:pPr>
            <a:endParaRPr lang="ru-RU" sz="2500" b="1" i="1" dirty="0" smtClean="0"/>
          </a:p>
          <a:p>
            <a:pPr marL="0" indent="-51435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Адресат </a:t>
            </a: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это предполагаемый получатель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 (письма, высказывания и т. п.) </a:t>
            </a:r>
          </a:p>
          <a:p>
            <a:pPr marL="0" indent="-51435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Адресант</a:t>
            </a: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- это лицо, адресующее кому-нибудь почтовое отправление; отправитель.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312</Words>
  <Application>Microsoft Office PowerPoint</Application>
  <PresentationFormat>Экран (4:3)</PresentationFormat>
  <Paragraphs>79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Урок русского языка в 5 классе</vt:lpstr>
      <vt:lpstr> Какой раздел науки о языке изучает словосочетание, предложение и  правила их построения?  </vt:lpstr>
      <vt:lpstr>Тема урока :  Повторение по разделу «Синтаксис»  </vt:lpstr>
      <vt:lpstr>Слайд 4</vt:lpstr>
      <vt:lpstr> </vt:lpstr>
      <vt:lpstr>«Третий лишний»</vt:lpstr>
      <vt:lpstr> </vt:lpstr>
      <vt:lpstr> Отважные путешественники быстро пробирались по проложенному маршруту.</vt:lpstr>
      <vt:lpstr>Слайд 9</vt:lpstr>
      <vt:lpstr>Составьте предложение из данных слов, расставьте знаки препинания</vt:lpstr>
      <vt:lpstr>Слайд 11</vt:lpstr>
      <vt:lpstr> </vt:lpstr>
      <vt:lpstr>Слайд 13</vt:lpstr>
      <vt:lpstr> </vt:lpstr>
      <vt:lpstr>Слайд 15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Учитель</cp:lastModifiedBy>
  <cp:revision>59</cp:revision>
  <dcterms:created xsi:type="dcterms:W3CDTF">2016-11-22T13:32:15Z</dcterms:created>
  <dcterms:modified xsi:type="dcterms:W3CDTF">2018-11-12T07:50:52Z</dcterms:modified>
</cp:coreProperties>
</file>