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57" r:id="rId4"/>
    <p:sldId id="265" r:id="rId5"/>
    <p:sldId id="266" r:id="rId6"/>
    <p:sldId id="269" r:id="rId7"/>
    <p:sldId id="275" r:id="rId8"/>
    <p:sldId id="272" r:id="rId9"/>
    <p:sldId id="267" r:id="rId10"/>
    <p:sldId id="271" r:id="rId11"/>
    <p:sldId id="273" r:id="rId12"/>
    <p:sldId id="274" r:id="rId13"/>
    <p:sldId id="260" r:id="rId14"/>
    <p:sldId id="261" r:id="rId15"/>
    <p:sldId id="27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-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199" y="665163"/>
            <a:ext cx="470816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199" y="3602038"/>
            <a:ext cx="470816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2833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6201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4933013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0870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719528" y="1825625"/>
            <a:ext cx="5087912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664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1977" y="765358"/>
            <a:ext cx="4916670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1976" y="4589463"/>
            <a:ext cx="4835473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1171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83367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2388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2200" y="365125"/>
            <a:ext cx="51831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786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547" y="260194"/>
            <a:ext cx="508791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2982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885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586651" cy="14015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0682" y="457201"/>
            <a:ext cx="4774706" cy="56437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58665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4711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610662" y="987425"/>
            <a:ext cx="474472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1232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5888" y="365125"/>
            <a:ext cx="50879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65888" y="1825625"/>
            <a:ext cx="50879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6D937-DF1D-41E6-B9D6-316CB067AABE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863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4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90139" y="1992924"/>
            <a:ext cx="5418292" cy="38327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effectLst/>
              </a:rPr>
              <a:t>Мастер – класс для педагогов  ДОУ:</a:t>
            </a:r>
            <a:br>
              <a:rPr lang="ru-RU" sz="4000" dirty="0" smtClean="0">
                <a:effectLst/>
              </a:rPr>
            </a:br>
            <a:r>
              <a:rPr lang="ru-RU" sz="4000" dirty="0" smtClean="0">
                <a:effectLst/>
              </a:rPr>
              <a:t>«Придумывание </a:t>
            </a:r>
            <a:r>
              <a:rPr lang="ru-RU" sz="4000" dirty="0" smtClean="0">
                <a:effectLst/>
              </a:rPr>
              <a:t>загадок при помощи </a:t>
            </a:r>
            <a:r>
              <a:rPr lang="ru-RU" sz="4000" dirty="0" smtClean="0">
                <a:effectLst/>
              </a:rPr>
              <a:t>синквейна</a:t>
            </a:r>
            <a:r>
              <a:rPr lang="ru-RU" sz="4000" dirty="0" smtClean="0">
                <a:effectLst/>
              </a:rPr>
              <a:t>»</a:t>
            </a:r>
            <a:endParaRPr lang="ru-RU" sz="4000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6792673" y="4104314"/>
            <a:ext cx="4708161" cy="1655762"/>
          </a:xfrm>
        </p:spPr>
        <p:txBody>
          <a:bodyPr/>
          <a:lstStyle/>
          <a:p>
            <a:r>
              <a:rPr lang="ru-RU" dirty="0" smtClean="0"/>
              <a:t>Воспитатель</a:t>
            </a:r>
            <a:endParaRPr lang="ru-RU" dirty="0"/>
          </a:p>
          <a:p>
            <a:r>
              <a:rPr lang="ru-RU" dirty="0"/>
              <a:t>                                                                                                  Ерошенко Н.Ю.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792672" y="323878"/>
            <a:ext cx="4502099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lang="ru-RU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«Детский сад комбинированного вида № 11 «Яблонька»</a:t>
            </a:r>
            <a:endParaRPr lang="ru-RU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927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37821" y="764372"/>
            <a:ext cx="5087911" cy="6780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Алгоритм составления загадки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37820" y="1943122"/>
            <a:ext cx="5087912" cy="4948662"/>
          </a:xfrm>
        </p:spPr>
        <p:txBody>
          <a:bodyPr>
            <a:no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ru-RU" b="1" dirty="0" smtClean="0"/>
              <a:t>3-я строка. </a:t>
            </a:r>
            <a:r>
              <a:rPr lang="ru-RU" dirty="0" smtClean="0"/>
              <a:t>Подбираем характерные для объекта действия и обозначения к ним (что действует  так же как объект). Что делает? 3 глагола.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23450" t="35950" r="49296" b="39761"/>
          <a:stretch/>
        </p:blipFill>
        <p:spPr>
          <a:xfrm>
            <a:off x="6722772" y="2116427"/>
            <a:ext cx="4592481" cy="23010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0104768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9527" y="1150737"/>
            <a:ext cx="5087911" cy="6780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Алгоритм составления загадки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24941" y="2508206"/>
            <a:ext cx="5087912" cy="4948662"/>
          </a:xfrm>
        </p:spPr>
        <p:txBody>
          <a:bodyPr>
            <a:no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ru-RU" b="1" dirty="0" smtClean="0"/>
              <a:t>4-я строка. </a:t>
            </a:r>
            <a:r>
              <a:rPr lang="ru-RU" dirty="0" smtClean="0"/>
              <a:t>Назначение объекта или отношение к нему автора. Что автор думает о теме? 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dirty="0" smtClean="0"/>
              <a:t>Фраза из 4 слов.</a:t>
            </a:r>
          </a:p>
          <a:p>
            <a:pPr marL="0" lvl="0" indent="0">
              <a:lnSpc>
                <a:spcPct val="150000"/>
              </a:lnSpc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23450" t="59499" r="49296" b="27126"/>
          <a:stretch/>
        </p:blipFill>
        <p:spPr>
          <a:xfrm>
            <a:off x="6864438" y="2256977"/>
            <a:ext cx="4611469" cy="13491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2877680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55133" y="1331042"/>
            <a:ext cx="5087911" cy="6780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Алгоритм составления загадки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60546" y="2495327"/>
            <a:ext cx="5087912" cy="4948662"/>
          </a:xfrm>
        </p:spPr>
        <p:txBody>
          <a:bodyPr>
            <a:no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ru-RU" b="1" dirty="0" smtClean="0"/>
              <a:t>5-я строка. </a:t>
            </a:r>
            <a:r>
              <a:rPr lang="ru-RU" dirty="0" smtClean="0"/>
              <a:t>На что похож объект с чем он ассоциируется. Кто? Что? 1 существительное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23450" t="71811" r="52681" b="14912"/>
          <a:stretch/>
        </p:blipFill>
        <p:spPr>
          <a:xfrm>
            <a:off x="6630930" y="2262948"/>
            <a:ext cx="4624380" cy="14461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269102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21406" y="2149319"/>
            <a:ext cx="5183188" cy="1325563"/>
          </a:xfrm>
        </p:spPr>
        <p:txBody>
          <a:bodyPr>
            <a:noAutofit/>
          </a:bodyPr>
          <a:lstStyle/>
          <a:p>
            <a:r>
              <a:rPr lang="ru-RU" sz="5400" dirty="0" smtClean="0"/>
              <a:t>Загадывание загадок </a:t>
            </a:r>
            <a:endParaRPr lang="ru-RU" sz="5400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6" r="20135"/>
          <a:stretch/>
        </p:blipFill>
        <p:spPr>
          <a:xfrm rot="5400000">
            <a:off x="7138296" y="928426"/>
            <a:ext cx="3931875" cy="4411339"/>
          </a:xfrm>
        </p:spPr>
      </p:pic>
    </p:spTree>
    <p:extLst>
      <p:ext uri="{BB962C8B-B14F-4D97-AF65-F5344CB8AC3E}">
        <p14:creationId xmlns:p14="http://schemas.microsoft.com/office/powerpoint/2010/main" val="24385034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9547" y="1420025"/>
            <a:ext cx="4822611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дошкольника интересует не только результат, но и сам процесс придумывания загадки;</a:t>
            </a:r>
            <a:endParaRPr lang="ru-RU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4290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ребенком анализируются, сравниваются и обобщаются признаки и действия предметов и явлений, необходимые для загадки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48022" y="363958"/>
            <a:ext cx="5052812" cy="5586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дошкольник стремится объяснить свой выбор признаков и действий, аналогий, аргументировано доказать его правильность;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4290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ребенок самостоятельно ведет поиск символов обозначений действий и признаков предмета;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4290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дошкольник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испытывает трудностей при загадывании загадок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сверстникам;</a:t>
            </a:r>
          </a:p>
          <a:p>
            <a:pPr indent="34290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самостоятельно придумывает загадки.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3309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210285" cy="3123127"/>
          </a:xfrm>
        </p:spPr>
        <p:txBody>
          <a:bodyPr>
            <a:noAutofit/>
          </a:bodyPr>
          <a:lstStyle/>
          <a:p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9036759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942" y="500062"/>
            <a:ext cx="5087911" cy="1325563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Проблема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65888" y="592428"/>
            <a:ext cx="5087912" cy="5584535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400" dirty="0"/>
              <a:t>Дети с общим недоразвитием речи испытывают </a:t>
            </a:r>
            <a:r>
              <a:rPr lang="ru-RU" sz="4400" dirty="0" smtClean="0"/>
              <a:t>трудности </a:t>
            </a:r>
            <a:r>
              <a:rPr lang="ru-RU" sz="4400" dirty="0"/>
              <a:t>в овладении </a:t>
            </a:r>
            <a:r>
              <a:rPr lang="ru-RU" sz="4400" dirty="0" smtClean="0"/>
              <a:t>словарем</a:t>
            </a:r>
            <a:endParaRPr lang="ru-RU" sz="4400" dirty="0"/>
          </a:p>
        </p:txBody>
      </p:sp>
      <p:sp>
        <p:nvSpPr>
          <p:cNvPr id="4" name="Объект 3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561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9527" y="666526"/>
            <a:ext cx="5087911" cy="1325563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Загадка</a:t>
            </a:r>
            <a:endParaRPr lang="ru-RU" sz="72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394677" y="846831"/>
            <a:ext cx="5087912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000" dirty="0"/>
              <a:t>образное, картинное описание характерных признаков предметов и </a:t>
            </a:r>
            <a:r>
              <a:rPr lang="ru-RU" sz="4000" dirty="0" smtClean="0"/>
              <a:t>явлений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276464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9528" y="352246"/>
            <a:ext cx="5087911" cy="1325563"/>
          </a:xfrm>
        </p:spPr>
        <p:txBody>
          <a:bodyPr>
            <a:normAutofit/>
          </a:bodyPr>
          <a:lstStyle/>
          <a:p>
            <a:r>
              <a:rPr lang="ru-RU" sz="7200" dirty="0" err="1">
                <a:effectLst/>
              </a:rPr>
              <a:t>Синквейн</a:t>
            </a:r>
            <a:endParaRPr lang="ru-RU" sz="7200" dirty="0"/>
          </a:p>
        </p:txBody>
      </p:sp>
      <p:sp>
        <p:nvSpPr>
          <p:cNvPr id="7" name="Объект 6"/>
          <p:cNvSpPr>
            <a:spLocks noGrp="1"/>
          </p:cNvSpPr>
          <p:nvPr>
            <p:ph idx="13"/>
          </p:nvPr>
        </p:nvSpPr>
        <p:spPr>
          <a:xfrm>
            <a:off x="6143222" y="859710"/>
            <a:ext cx="5318043" cy="4351338"/>
          </a:xfrm>
        </p:spPr>
        <p:txBody>
          <a:bodyPr>
            <a:no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ru-RU" sz="3600" dirty="0" smtClean="0"/>
              <a:t>— </a:t>
            </a:r>
            <a:r>
              <a:rPr lang="ru-RU" sz="3600" dirty="0"/>
              <a:t>это творческая работа, которая имеет короткую форму стихотворения, состоящего из пяти нерифмованных строк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57232" y="2112049"/>
            <a:ext cx="483219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Слово </a:t>
            </a:r>
            <a:r>
              <a:rPr lang="ru-RU" sz="32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</a:t>
            </a:r>
            <a:r>
              <a:rPr lang="ru-RU" sz="3200" b="1" i="1" dirty="0" err="1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синквейн</a:t>
            </a:r>
            <a:r>
              <a:rPr lang="ru-RU" sz="32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»</a:t>
            </a:r>
            <a:r>
              <a:rPr lang="ru-RU" sz="32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происходит от французского слова </a:t>
            </a:r>
            <a:r>
              <a:rPr lang="ru-RU" sz="32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«пять»</a:t>
            </a:r>
            <a:r>
              <a:rPr lang="ru-RU" sz="32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и означает </a:t>
            </a:r>
            <a:r>
              <a:rPr lang="ru-RU" sz="3200" i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«стихотворение пяти </a:t>
            </a:r>
            <a:r>
              <a:rPr lang="ru-RU" sz="3200" i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строк»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23266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9528" y="352246"/>
            <a:ext cx="5087911" cy="1325563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Цель:</a:t>
            </a:r>
            <a:endParaRPr lang="ru-RU" sz="7200" dirty="0"/>
          </a:p>
        </p:txBody>
      </p:sp>
      <p:sp>
        <p:nvSpPr>
          <p:cNvPr id="7" name="Объект 6"/>
          <p:cNvSpPr>
            <a:spLocks noGrp="1"/>
          </p:cNvSpPr>
          <p:nvPr>
            <p:ph idx="13"/>
          </p:nvPr>
        </p:nvSpPr>
        <p:spPr>
          <a:xfrm>
            <a:off x="6360474" y="562708"/>
            <a:ext cx="5292264" cy="5720861"/>
          </a:xfrm>
        </p:spPr>
        <p:txBody>
          <a:bodyPr>
            <a:no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ru-RU" sz="3600" dirty="0" smtClean="0"/>
              <a:t>формирование умения подбирать характерные особенности объекта выбранного для составления загадки в коммуникативной деятельности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365414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356039" y="365124"/>
            <a:ext cx="5255337" cy="6048555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подбирать слова признаки и слова- действия к объектам выбранным для загадок;</a:t>
            </a:r>
            <a:endParaRPr lang="ru-RU" dirty="0"/>
          </a:p>
          <a:p>
            <a:pPr lvl="0"/>
            <a:r>
              <a:rPr lang="ru-RU" dirty="0"/>
              <a:t>  </a:t>
            </a:r>
            <a:r>
              <a:rPr lang="ru-RU" dirty="0" smtClean="0"/>
              <a:t>соотносить выбранные характеристики со схемами обозначениями;</a:t>
            </a:r>
            <a:endParaRPr lang="ru-RU" dirty="0"/>
          </a:p>
          <a:p>
            <a:pPr lvl="0"/>
            <a:r>
              <a:rPr lang="ru-RU" dirty="0"/>
              <a:t>  </a:t>
            </a:r>
            <a:r>
              <a:rPr lang="ru-RU" dirty="0" smtClean="0"/>
              <a:t>доказывать свой выбор характеристик объекта;</a:t>
            </a:r>
            <a:endParaRPr lang="ru-RU" dirty="0"/>
          </a:p>
          <a:p>
            <a:pPr lvl="0"/>
            <a:r>
              <a:rPr lang="ru-RU" dirty="0"/>
              <a:t>  </a:t>
            </a:r>
            <a:r>
              <a:rPr lang="ru-RU" dirty="0" smtClean="0"/>
              <a:t>презентовать придуманную загадку сверстникам;</a:t>
            </a:r>
          </a:p>
          <a:p>
            <a:pPr lvl="0"/>
            <a:r>
              <a:rPr lang="ru-RU" dirty="0" smtClean="0"/>
              <a:t>проявлять интерес к самостоятельному составлению загадок.</a:t>
            </a:r>
            <a:endParaRPr lang="ru-RU" dirty="0"/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637821" y="365124"/>
            <a:ext cx="50879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dirty="0" smtClean="0"/>
              <a:t>Задачи: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6579695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24824" t="17637" r="51303" b="23367"/>
          <a:stretch/>
        </p:blipFill>
        <p:spPr>
          <a:xfrm>
            <a:off x="1209541" y="657712"/>
            <a:ext cx="3813221" cy="52980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/>
          <a:srcRect l="23450" t="22709" r="49296" b="14912"/>
          <a:stretch/>
        </p:blipFill>
        <p:spPr>
          <a:xfrm>
            <a:off x="7006107" y="392941"/>
            <a:ext cx="4528641" cy="58275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8358388" y="567560"/>
            <a:ext cx="1171977" cy="9006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0669" y="567560"/>
            <a:ext cx="1275010" cy="9006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098450" y="1762353"/>
            <a:ext cx="1328885" cy="90357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710669" y="1763822"/>
            <a:ext cx="1275010" cy="90210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841346" y="2795160"/>
            <a:ext cx="1307206" cy="97834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995633" y="4035338"/>
            <a:ext cx="3144592" cy="9006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Фраза из 4 слов.</a:t>
            </a: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844886" y="5132538"/>
            <a:ext cx="1535486" cy="9462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12135" y="1313506"/>
            <a:ext cx="2576312" cy="362246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346368" y="567560"/>
            <a:ext cx="1171977" cy="9006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Какой?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710669" y="567560"/>
            <a:ext cx="1275010" cy="9006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Какой?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098450" y="1762353"/>
            <a:ext cx="1328885" cy="90357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делает?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708307" y="1749918"/>
            <a:ext cx="1328885" cy="90357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делает?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830506" y="2782725"/>
            <a:ext cx="1328885" cy="9907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делает?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844886" y="5155356"/>
            <a:ext cx="1535486" cy="9462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/>
              <a:t>Кто? Что?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52376" y="2651592"/>
            <a:ext cx="1535486" cy="9462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/>
              <a:t>Кто? Что?</a:t>
            </a:r>
          </a:p>
        </p:txBody>
      </p:sp>
    </p:spTree>
    <p:extLst>
      <p:ext uri="{BB962C8B-B14F-4D97-AF65-F5344CB8AC3E}">
        <p14:creationId xmlns:p14="http://schemas.microsoft.com/office/powerpoint/2010/main" val="3544405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6497" y="854523"/>
            <a:ext cx="5087911" cy="6780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Алгоритм составления загадки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96152" y="2160476"/>
            <a:ext cx="5087912" cy="4948662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/>
              <a:t>1-я строка. </a:t>
            </a:r>
            <a:r>
              <a:rPr lang="ru-RU" dirty="0"/>
              <a:t>Выбираем объект для составления </a:t>
            </a:r>
            <a:r>
              <a:rPr lang="ru-RU" dirty="0" smtClean="0"/>
              <a:t>загадки. Кто</a:t>
            </a:r>
            <a:r>
              <a:rPr lang="ru-RU" dirty="0"/>
              <a:t>? Что? 1 существительное (отгадка).</a:t>
            </a:r>
          </a:p>
          <a:p>
            <a:pPr marL="0" lvl="0" indent="0">
              <a:buNone/>
            </a:pP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/>
          <a:srcRect l="24824" t="17637" r="51303" b="23367"/>
          <a:stretch/>
        </p:blipFill>
        <p:spPr>
          <a:xfrm>
            <a:off x="7687613" y="1056069"/>
            <a:ext cx="3156397" cy="43854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105305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06648" y="790129"/>
            <a:ext cx="5087911" cy="6780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Алгоритм составления загадки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99184" y="2263505"/>
            <a:ext cx="5087912" cy="494866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b="1" dirty="0" smtClean="0"/>
              <a:t>2-я строка. </a:t>
            </a:r>
            <a:r>
              <a:rPr lang="ru-RU" dirty="0" smtClean="0"/>
              <a:t>Подбираем характеристики объекта и обозначения к ним (что бывает таким же). Какой? 2 прилагательных.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23450" t="22709" r="49296" b="63616"/>
          <a:stretch/>
        </p:blipFill>
        <p:spPr>
          <a:xfrm>
            <a:off x="6420435" y="2162062"/>
            <a:ext cx="5127898" cy="14466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612210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стание 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листание 1" id="{6EB41901-E906-4F5D-92CE-8CC78677F874}" vid="{66B04ABB-2228-4FAF-99D5-43E267AA4B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листание 1</Template>
  <TotalTime>279</TotalTime>
  <Words>352</Words>
  <Application>Microsoft Office PowerPoint</Application>
  <PresentationFormat>Широкоэкранный</PresentationFormat>
  <Paragraphs>48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листание 1</vt:lpstr>
      <vt:lpstr>Мастер – класс для педагогов  ДОУ: «Придумывание загадок при помощи синквейна»</vt:lpstr>
      <vt:lpstr>Проблема</vt:lpstr>
      <vt:lpstr>Загадка</vt:lpstr>
      <vt:lpstr>Синквейн</vt:lpstr>
      <vt:lpstr>Цель:</vt:lpstr>
      <vt:lpstr>Презентация PowerPoint</vt:lpstr>
      <vt:lpstr>Презентация PowerPoint</vt:lpstr>
      <vt:lpstr>Алгоритм составления загадки</vt:lpstr>
      <vt:lpstr>Алгоритм составления загадки</vt:lpstr>
      <vt:lpstr>Алгоритм составления загадки</vt:lpstr>
      <vt:lpstr>Алгоритм составления загадки</vt:lpstr>
      <vt:lpstr>Алгоритм составления загадки</vt:lpstr>
      <vt:lpstr>Загадывание загадок </vt:lpstr>
      <vt:lpstr>Результаты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XTreme.ws</cp:lastModifiedBy>
  <cp:revision>31</cp:revision>
  <dcterms:created xsi:type="dcterms:W3CDTF">2016-11-15T09:14:47Z</dcterms:created>
  <dcterms:modified xsi:type="dcterms:W3CDTF">2019-10-06T15:04:50Z</dcterms:modified>
</cp:coreProperties>
</file>