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94660"/>
  </p:normalViewPr>
  <p:slideViewPr>
    <p:cSldViewPr>
      <p:cViewPr>
        <p:scale>
          <a:sx n="50" d="100"/>
          <a:sy n="50" d="100"/>
        </p:scale>
        <p:origin x="-193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БП и ТП\Тематическая проверка. апрель 2019\В.Н. и Л. Р. Весна\Пробуждение весны\Слай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БП и ТП\Тематическая проверка. апрель 2019\В.Н. и Л. Р. Весна\Пробуждение весны\Слайд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БП и ТП\Тематическая проверка. апрель 2019\В.Н. и Л. Р. Весна\Пробуждение весны\Слайд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БП и ТП\Тематическая проверка. апрель 2019\В.Н. и Л. Р. Весна\Пробуждение весны\Слайд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БП и ТП\Тематическая проверка. апрель 2019\В.Н. и Л. Р. Весна\Пробуждение весны\Слайд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БП и ТП\Тематическая проверка. апрель 2019\В.Н. и Л. Р. Весна\Пробуждение весны\Слайд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БП и ТП\Тематическая проверка. апрель 2019\В.Н. и Л. Р. Весна\Пробуждение весны\Слайд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БП и ТП\Тематическая проверка. апрель 2019\В.Н. и Л. Р. Весна\Пробуждение весны\Слайд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БП и ТП\Тематическая проверка. апрель 2019\В.Н. и Л. Р. Весна\Пробуждение весны\Слайд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БП и ТП\Тематическая проверка. апрель 2019\В.Н. и Л. Р. Весна\Пробуждение весны\Слайд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БП и ТП\Тематическая проверка. апрель 2019\В.Н. и Л. Р. Весна\Пробуждение весны\Слайд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БП и ТП\Тематическая проверка. апрель 2019\В.Н. и Л. Р. Весна\Пробуждение весны\Слайд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БП и ТП\Тематическая проверка. апрель 2019\В.Н. и Л. Р. Весна\Пробуждение весны\Слайд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БП и ТП\Тематическая проверка. апрель 2019\В.Н. и Л. Р. Весна\Пробуждение весны\Слай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БП и ТП\Тематическая проверка. апрель 2019\В.Н. и Л. Р. Весна\Пробуждение весны\Слай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БП и ТП\Тематическая проверка. апрель 2019\В.Н. и Л. Р. Весна\Пробуждение весны\Слайд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БП и ТП\Тематическая проверка. апрель 2019\В.Н. и Л. Р. Весна\Пробуждение весны\Слайд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БП и ТП\Тематическая проверка. апрель 2019\В.Н. и Л. Р. Весна\Пробуждение весны\Слайд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БП и ТП\Тематическая проверка. апрель 2019\В.Н. и Л. Р. Весна\Пробуждение весны\Слайд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Bait</cp:lastModifiedBy>
  <cp:revision>31</cp:revision>
  <dcterms:created xsi:type="dcterms:W3CDTF">2019-03-30T05:17:42Z</dcterms:created>
  <dcterms:modified xsi:type="dcterms:W3CDTF">2019-10-01T07:05:25Z</dcterms:modified>
</cp:coreProperties>
</file>