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77" r:id="rId5"/>
    <p:sldId id="259" r:id="rId6"/>
    <p:sldId id="276" r:id="rId7"/>
    <p:sldId id="275" r:id="rId8"/>
    <p:sldId id="262" r:id="rId9"/>
    <p:sldId id="268" r:id="rId10"/>
    <p:sldId id="270" r:id="rId11"/>
    <p:sldId id="263" r:id="rId12"/>
    <p:sldId id="266" r:id="rId13"/>
    <p:sldId id="267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D0F"/>
    <a:srgbClr val="10E0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98E81-D64B-4079-A8CA-A10FD8362E6C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6CCB1-D180-41AD-9DA8-8815414D8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8C0BA-A679-4DD0-BBE6-AFB2E6FC723F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278A-915C-4FF7-8C39-2EA4CAE40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2182E-DD18-48EF-B239-4F5A0183A7C0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64F2A-2E5B-4AE0-94A7-4F2C49855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4529-23A4-4EE6-BBD6-F4242BB77B3C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AE344-FF38-4E41-B794-98E472708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44D18-84FF-42FA-9229-96B72AE9AE60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74082-AF8B-4B01-B94D-735CBFF26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C6329-09D6-43D1-A4EA-4270D7CE4955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87A0-5A02-4460-9161-6B268EF49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494FB-110F-49AA-A72A-964766067AB9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DF7F-A3F3-42BF-ABC1-C7354B432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B682C-14CF-40B2-962D-BF3CEC10CFE0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11706-2F25-49FB-8426-68A2648ED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BB736-4661-4542-BA30-1DC2AC921B74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B12EF-B183-4C47-910A-7803E6851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59A75-697C-4377-BC8B-CF73D8D1B6E9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00D46-8848-4206-8BD7-3E71F3C53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40797-BC00-41C0-9528-272931A5712C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6FE4D-E4BE-4834-B7F3-839DB3C89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214290"/>
            <a:ext cx="8715436" cy="6429420"/>
          </a:xfrm>
          <a:prstGeom prst="roundRect">
            <a:avLst/>
          </a:prstGeom>
          <a:solidFill>
            <a:srgbClr val="10E0FC">
              <a:alpha val="80000"/>
            </a:srgbClr>
          </a:solidFill>
          <a:ln w="76200">
            <a:solidFill>
              <a:srgbClr val="ECFD0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5ABA91-7737-40E4-9409-980DA1D94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3" name="Рисунок 11" descr="uzor_old-rus_1.png"/>
          <p:cNvPicPr>
            <a:picLocks noChangeAspect="1"/>
          </p:cNvPicPr>
          <p:nvPr/>
        </p:nvPicPr>
        <p:blipFill>
          <a:blip r:embed="rId14" cstate="email">
            <a:lum bright="-16000" contrast="-20000"/>
          </a:blip>
          <a:srcRect/>
          <a:stretch>
            <a:fillRect/>
          </a:stretch>
        </p:blipFill>
        <p:spPr bwMode="auto">
          <a:xfrm>
            <a:off x="-142875" y="0"/>
            <a:ext cx="1785938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643688"/>
            <a:ext cx="2143125" cy="21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 А.</a:t>
            </a:r>
            <a:fld id="{14E12DBF-2F09-4264-903F-74067D97D0D2}" type="datetimeFigureOut">
              <a:rPr lang="ru-RU"/>
              <a:pPr>
                <a:defRPr/>
              </a:pPr>
              <a:t>06.10.2019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928688" y="1643063"/>
            <a:ext cx="7772400" cy="2357437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C00000"/>
                </a:solidFill>
                <a:latin typeface="Monotype Corsiva" pitchFamily="66" charset="0"/>
              </a:rPr>
              <a:t>Проект</a:t>
            </a:r>
            <a:r>
              <a:rPr lang="ru-RU" sz="6000" b="1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6000" b="1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000" b="1" i="1" smtClean="0">
                <a:solidFill>
                  <a:srgbClr val="FF0000"/>
                </a:solidFill>
              </a:rPr>
              <a:t>«Народные традиции как средство приобщения школьников с ОВЗ к русской народной культуре »</a:t>
            </a:r>
            <a:endParaRPr lang="ru-RU" sz="6000" b="1" i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6000750"/>
            <a:ext cx="8929687" cy="5715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800" b="1" i="1" u="sng" dirty="0" smtClean="0">
                <a:solidFill>
                  <a:schemeClr val="tx1"/>
                </a:solidFill>
                <a:cs typeface="Times New Roman" pitchFamily="18" charset="0"/>
              </a:rPr>
              <a:t>Руководитель проекта:  </a:t>
            </a:r>
            <a:r>
              <a:rPr lang="ru-RU" sz="2800" b="1" i="1" dirty="0" err="1" smtClean="0">
                <a:solidFill>
                  <a:schemeClr val="tx1"/>
                </a:solidFill>
                <a:cs typeface="Times New Roman" pitchFamily="18" charset="0"/>
              </a:rPr>
              <a:t>Манцерева</a:t>
            </a:r>
            <a:r>
              <a:rPr lang="ru-RU" sz="2800" b="1" i="1" dirty="0" smtClean="0">
                <a:solidFill>
                  <a:schemeClr val="tx1"/>
                </a:solidFill>
                <a:cs typeface="Times New Roman" pitchFamily="18" charset="0"/>
              </a:rPr>
              <a:t> Е.Б.</a:t>
            </a:r>
            <a:endParaRPr lang="ru-RU" sz="3600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1714500" y="357188"/>
            <a:ext cx="6143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/>
              <a:t>ГКОУ «Школа № 2124</a:t>
            </a:r>
          </a:p>
          <a:p>
            <a:pPr algn="ctr"/>
            <a:r>
              <a:rPr lang="ru-RU" sz="2400" b="1" i="1"/>
              <a:t> «Центр  развития и коррекции»</a:t>
            </a:r>
            <a:endParaRPr lang="ru-RU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143000"/>
          </a:xfrm>
        </p:spPr>
        <p:txBody>
          <a:bodyPr/>
          <a:lstStyle/>
          <a:p>
            <a:r>
              <a:rPr lang="ru-RU" sz="3200" i="1" smtClean="0"/>
              <a:t>      Мастер – класс </a:t>
            </a:r>
            <a:br>
              <a:rPr lang="ru-RU" sz="3200" i="1" smtClean="0"/>
            </a:br>
            <a:r>
              <a:rPr lang="ru-RU" sz="3200" i="1" smtClean="0"/>
              <a:t>«Изготовление сувениров – оберегов»</a:t>
            </a:r>
            <a:endParaRPr lang="ru-RU" sz="3200" smtClean="0"/>
          </a:p>
        </p:txBody>
      </p:sp>
      <p:pic>
        <p:nvPicPr>
          <p:cNvPr id="22531" name="Picture 4" descr="F:\фото17-18\2017-2018 уч год\для проекта нар тв-во17-18\P1190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625" y="2714625"/>
            <a:ext cx="1647825" cy="2197100"/>
          </a:xfrm>
        </p:spPr>
      </p:pic>
      <p:pic>
        <p:nvPicPr>
          <p:cNvPr id="22532" name="Picture 5" descr="F:\фото17-18\2017-2018 уч год\для проекта нар тв-во17-18\P11905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38" y="1643063"/>
            <a:ext cx="2071687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F:\фото17-18\2017-2018 уч год\для проекта нар тв-во17-18\P11905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0" y="1571625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F:\фото17-18\2017-2018 уч год\для проекта нар тв-во17-18\P11905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75" y="4214813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6143625" y="5143500"/>
            <a:ext cx="2786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Учитель:</a:t>
            </a:r>
          </a:p>
          <a:p>
            <a:r>
              <a:rPr lang="ru-RU"/>
              <a:t> Манцерева Е.Б.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15250" cy="1082675"/>
          </a:xfrm>
        </p:spPr>
        <p:txBody>
          <a:bodyPr/>
          <a:lstStyle/>
          <a:p>
            <a:r>
              <a:rPr lang="ru-RU" sz="2800" smtClean="0"/>
              <a:t>Мастер – класс</a:t>
            </a:r>
            <a:br>
              <a:rPr lang="ru-RU" sz="2800" smtClean="0"/>
            </a:br>
            <a:r>
              <a:rPr lang="ru-RU" sz="2800" smtClean="0"/>
              <a:t>«Знакомство и изготовление игрушек из нитей»,</a:t>
            </a:r>
            <a:br>
              <a:rPr lang="ru-RU" sz="2800" smtClean="0"/>
            </a:br>
            <a:r>
              <a:rPr lang="ru-RU" sz="2800" smtClean="0"/>
              <a:t>участие в школьной ярмарке</a:t>
            </a:r>
          </a:p>
        </p:txBody>
      </p:sp>
      <p:pic>
        <p:nvPicPr>
          <p:cNvPr id="23555" name="Picture 4" descr="F:\фото17-18\2017-2018 уч год\для проекта нар тв-во17-18\20180420_0922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85813" y="4214813"/>
            <a:ext cx="2452687" cy="1839912"/>
          </a:xfrm>
        </p:spPr>
      </p:pic>
      <p:pic>
        <p:nvPicPr>
          <p:cNvPr id="23556" name="Picture 5" descr="F:\фото17-18\2017-2018 уч год\для проекта нар тв-во17-18\20180420_0923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5" y="4286250"/>
            <a:ext cx="2071688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F:\фото17-18\2017-2018 уч год\для проекта нар тв-во17-18\20180420_1238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25" y="1571625"/>
            <a:ext cx="18843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C:\Users\admin\Pictures\фото\2017-2018 уч год\урок труда17-18\клубки\IMG-20180425-WA00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" y="1571625"/>
            <a:ext cx="21034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8" descr="C:\Users\admin\Pictures\фото\2017-2018 уч год\ярмарка 25.12.17\P11905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75" y="1571625"/>
            <a:ext cx="18573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Box 9"/>
          <p:cNvSpPr txBox="1">
            <a:spLocks noChangeArrowheads="1"/>
          </p:cNvSpPr>
          <p:nvPr/>
        </p:nvSpPr>
        <p:spPr bwMode="auto">
          <a:xfrm>
            <a:off x="6072188" y="4572000"/>
            <a:ext cx="242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Учитель: </a:t>
            </a:r>
          </a:p>
          <a:p>
            <a:r>
              <a:rPr lang="ru-RU"/>
              <a:t>Алексеенко О.В.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42875" y="357188"/>
            <a:ext cx="9144000" cy="1011237"/>
          </a:xfrm>
        </p:spPr>
        <p:txBody>
          <a:bodyPr/>
          <a:lstStyle/>
          <a:p>
            <a:r>
              <a:rPr lang="ru-RU" sz="3200" smtClean="0"/>
              <a:t/>
            </a:r>
            <a:br>
              <a:rPr lang="ru-RU" sz="3200" smtClean="0"/>
            </a:br>
            <a:r>
              <a:rPr lang="ru-RU" sz="2800" smtClean="0"/>
              <a:t>Знакомство с видами вышивки, </a:t>
            </a:r>
            <a:br>
              <a:rPr lang="ru-RU" sz="2800" smtClean="0"/>
            </a:br>
            <a:r>
              <a:rPr lang="ru-RU" sz="2800" smtClean="0"/>
              <a:t>выполнение практической работы</a:t>
            </a:r>
            <a:br>
              <a:rPr lang="ru-RU" sz="2800" smtClean="0"/>
            </a:br>
            <a:r>
              <a:rPr lang="ru-RU" sz="2800" smtClean="0"/>
              <a:t> на уроках профильного труда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pic>
        <p:nvPicPr>
          <p:cNvPr id="24579" name="Picture 2" descr="F:\фото17-18\2017-2018 уч год\вышивание\20180425_0910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1571625"/>
            <a:ext cx="2071687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F:\фото17-18\2017-2018 уч год\вышивание\20180425_0911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13" y="4286250"/>
            <a:ext cx="1719262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C:\Users\admin\Pictures\фото\2017-2018 уч год\урок труда17-18\клубки\IMG-20180425-WA00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3" y="1571625"/>
            <a:ext cx="200977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C:\Users\admin\Pictures\фото\2017-2018 уч год\урок труда17-18\клубки\IMG-20180425-WA00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75" y="3429000"/>
            <a:ext cx="17399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6"/>
          <p:cNvSpPr>
            <a:spLocks noChangeArrowheads="1"/>
          </p:cNvSpPr>
          <p:nvPr/>
        </p:nvSpPr>
        <p:spPr bwMode="auto">
          <a:xfrm>
            <a:off x="428625" y="5143500"/>
            <a:ext cx="2357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Учитель: </a:t>
            </a:r>
          </a:p>
          <a:p>
            <a:r>
              <a:rPr lang="ru-RU"/>
              <a:t>Алексеенко О.В.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857250" y="500063"/>
            <a:ext cx="7872413" cy="714375"/>
          </a:xfrm>
        </p:spPr>
        <p:txBody>
          <a:bodyPr/>
          <a:lstStyle/>
          <a:p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Знакомство с русскими народными блюдами  </a:t>
            </a:r>
            <a:br>
              <a:rPr lang="ru-RU" sz="2800" smtClean="0"/>
            </a:br>
            <a:r>
              <a:rPr lang="ru-RU" sz="2800" smtClean="0"/>
              <a:t> на уроках домоводства</a:t>
            </a:r>
            <a:r>
              <a:rPr lang="ru-RU" sz="4800" smtClean="0"/>
              <a:t/>
            </a:r>
            <a:br>
              <a:rPr lang="ru-RU" sz="4800" smtClean="0"/>
            </a:br>
            <a:endParaRPr lang="ru-RU" smtClean="0"/>
          </a:p>
        </p:txBody>
      </p:sp>
      <p:pic>
        <p:nvPicPr>
          <p:cNvPr id="25603" name="Picture 2" descr="F:\фото17-18\2017-2018 уч год\домов блюда\20180423_112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75" y="1428750"/>
            <a:ext cx="3000375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F:\фото17-18\2017-2018 уч год\домов блюда\20180423_1121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25" y="1455738"/>
            <a:ext cx="1643063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F:\фото17-18\2017-2018 уч год\домов блюда\20180423_1121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50" y="4333875"/>
            <a:ext cx="1357313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F:\фото17-18\2017-2018 уч год\домов блюда\20180423_1121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38" y="4140200"/>
            <a:ext cx="161607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F:\фото17-18\2017-2018 уч год\домов блюда\20180423_1122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50" y="1785938"/>
            <a:ext cx="16605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7" descr="F:\фото17-18\2017-2018 уч год\домов блюда\20180423_11232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28938" y="4143375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TextBox 8"/>
          <p:cNvSpPr txBox="1">
            <a:spLocks noChangeArrowheads="1"/>
          </p:cNvSpPr>
          <p:nvPr/>
        </p:nvSpPr>
        <p:spPr bwMode="auto">
          <a:xfrm>
            <a:off x="4714875" y="4500563"/>
            <a:ext cx="2000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Учитель: Рамазанова А.Д.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1563" y="285750"/>
            <a:ext cx="7800975" cy="796925"/>
          </a:xfrm>
        </p:spPr>
        <p:txBody>
          <a:bodyPr/>
          <a:lstStyle/>
          <a:p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Использование мотивов народных танцев и песен, народных инструментов при подготовке  выступлений на школьных праздниках</a:t>
            </a:r>
          </a:p>
        </p:txBody>
      </p:sp>
      <p:pic>
        <p:nvPicPr>
          <p:cNvPr id="26627" name="Picture 7" descr="F:\масленица 18\фото\P11905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63" y="4000500"/>
            <a:ext cx="3141662" cy="1928813"/>
          </a:xfrm>
        </p:spPr>
      </p:pic>
      <p:pic>
        <p:nvPicPr>
          <p:cNvPr id="26628" name="Picture 5" descr="F:\масленица 18\фото\праздник 16.02.18\DSC_10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88" y="3929063"/>
            <a:ext cx="3349625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F:\масленица 18\фото\P11905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13" y="1571625"/>
            <a:ext cx="28575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8429625" cy="1428750"/>
          </a:xfrm>
        </p:spPr>
        <p:txBody>
          <a:bodyPr/>
          <a:lstStyle/>
          <a:p>
            <a:r>
              <a:rPr lang="ru-RU" sz="2400" b="1" smtClean="0"/>
              <a:t>Участие в фестивале «Семицветик»</a:t>
            </a:r>
            <a:br>
              <a:rPr lang="ru-RU" sz="2400" b="1" smtClean="0"/>
            </a:br>
            <a:r>
              <a:rPr lang="ru-RU" sz="2400" smtClean="0"/>
              <a:t>(изготовление поделок по мотивам </a:t>
            </a:r>
            <a:br>
              <a:rPr lang="ru-RU" sz="2400" smtClean="0"/>
            </a:br>
            <a:r>
              <a:rPr lang="ru-RU" sz="2400" smtClean="0"/>
              <a:t>Русских народных сказок)</a:t>
            </a:r>
          </a:p>
        </p:txBody>
      </p:sp>
      <p:pic>
        <p:nvPicPr>
          <p:cNvPr id="27651" name="Picture 2" descr="F:\фото17-18\2017-2018 уч год\семицветик\20180423_1158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25" y="4391025"/>
            <a:ext cx="2214563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D:\фотогр\2013-14 уч год\поделки\P11201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690940"/>
            <a:ext cx="2000264" cy="2667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5" name="Picture 5" descr="D:\фотогр\2013-14 уч год\под 1\P11300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3850484"/>
            <a:ext cx="1928826" cy="2507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4" name="Picture 7" descr="F:\для аттестации\семицветик\20180405_1314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63" y="1571625"/>
            <a:ext cx="1817687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F:\для аттестации\семицветик\20180405_13171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71625" y="1214438"/>
            <a:ext cx="164306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9" descr="F:\для аттестации\семицветик\20180405_13165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00813" y="1214438"/>
            <a:ext cx="1643062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642938" y="357188"/>
            <a:ext cx="8501062" cy="50974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</a:t>
            </a:r>
          </a:p>
          <a:p>
            <a:pPr>
              <a:buFont typeface="Arial" charset="0"/>
              <a:buNone/>
            </a:pPr>
            <a:r>
              <a:rPr lang="ru-RU" smtClean="0"/>
              <a:t>         </a:t>
            </a:r>
            <a:r>
              <a:rPr lang="ru-RU" u="sng" smtClean="0"/>
              <a:t> Тип проекта:</a:t>
            </a:r>
            <a:r>
              <a:rPr lang="ru-RU" smtClean="0"/>
              <a:t> познавательный, творческий.</a:t>
            </a:r>
          </a:p>
          <a:p>
            <a:pPr>
              <a:buFont typeface="Arial" charset="0"/>
              <a:buNone/>
            </a:pPr>
            <a:r>
              <a:rPr lang="ru-RU" smtClean="0"/>
              <a:t>        </a:t>
            </a:r>
            <a:r>
              <a:rPr lang="ru-RU" u="sng" smtClean="0"/>
              <a:t> Вид проекта:</a:t>
            </a:r>
            <a:r>
              <a:rPr lang="ru-RU" smtClean="0"/>
              <a:t> долгосрочный.</a:t>
            </a:r>
          </a:p>
          <a:p>
            <a:pPr>
              <a:buFont typeface="Arial" charset="0"/>
              <a:buNone/>
            </a:pPr>
            <a:r>
              <a:rPr lang="ru-RU" u="sng" smtClean="0"/>
              <a:t>Комплексность и характер контактов</a:t>
            </a:r>
            <a:r>
              <a:rPr lang="ru-RU" smtClean="0"/>
              <a:t>: межпредметный.</a:t>
            </a:r>
          </a:p>
          <a:p>
            <a:pPr>
              <a:buFont typeface="Arial" charset="0"/>
              <a:buNone/>
            </a:pPr>
            <a:r>
              <a:rPr lang="ru-RU" u="sng" smtClean="0"/>
              <a:t>Участники проекта:</a:t>
            </a:r>
            <a:r>
              <a:rPr lang="ru-RU" smtClean="0"/>
              <a:t> учащиеся 9г класса, учителя, родители.</a:t>
            </a:r>
          </a:p>
          <a:p>
            <a:pPr>
              <a:buFont typeface="Arial" charset="0"/>
              <a:buNone/>
            </a:pPr>
            <a:r>
              <a:rPr lang="ru-RU" u="sng" smtClean="0"/>
              <a:t>Сроки реализации:</a:t>
            </a:r>
            <a:r>
              <a:rPr lang="ru-RU" smtClean="0"/>
              <a:t> 2017-2018 учебный год.</a:t>
            </a:r>
          </a:p>
          <a:p>
            <a:pPr>
              <a:buFont typeface="Arial" charset="0"/>
              <a:buNone/>
            </a:pPr>
            <a:r>
              <a:rPr lang="ru-RU" u="sng" smtClean="0"/>
              <a:t>Возраст детей:</a:t>
            </a:r>
            <a:r>
              <a:rPr lang="ru-RU" smtClean="0"/>
              <a:t>  учащиеся с ОВЗ 15 – 17 лет.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428625" y="571500"/>
            <a:ext cx="8215313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u="sng"/>
              <a:t>Актуальность:</a:t>
            </a:r>
          </a:p>
          <a:p>
            <a:pPr algn="ctr"/>
            <a:endParaRPr lang="ru-RU" sz="2800" u="sng"/>
          </a:p>
          <a:p>
            <a:r>
              <a:rPr lang="ru-RU" sz="2800" i="1"/>
              <a:t> В настоящее время чрезвычайно остро стоит проблема межнационального общения людей. Невозможно воспитать в ребенке уважительное отношение к другим языкам и культуре, если для него свой родной язык и культура – чужды. Приобщение детей к народным традициям является важнейшим аспектом воспитания духовности, формирования системы нравственно – эстетических и общечеловеческих ценностей.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b="1" u="sng" smtClean="0"/>
              <a:t>Цель:</a:t>
            </a:r>
            <a:endParaRPr lang="ru-RU" smtClean="0"/>
          </a:p>
          <a:p>
            <a:r>
              <a:rPr lang="ru-RU" smtClean="0"/>
              <a:t>Повышение интереса к традициям русского народа. Приобщение детей к национальной культуре,  воспитание у детей патриотических чувств и духовности.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428625" y="214313"/>
            <a:ext cx="8501063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/>
              <a:t>Задачи:</a:t>
            </a:r>
          </a:p>
          <a:p>
            <a:pPr algn="ctr"/>
            <a:endParaRPr lang="ru-RU"/>
          </a:p>
          <a:p>
            <a:r>
              <a:rPr lang="ru-RU" sz="2000"/>
              <a:t>                  1. Ознакомить детей с бытом, традициями, обрядами,      </a:t>
            </a:r>
          </a:p>
          <a:p>
            <a:r>
              <a:rPr lang="ru-RU" sz="2000"/>
              <a:t>              кухней, знакомство с поэтическим и музыкальным фольклором русского народа.</a:t>
            </a:r>
          </a:p>
          <a:p>
            <a:r>
              <a:rPr lang="ru-RU" sz="2000"/>
              <a:t> 2. Показать самобытность и неповторимое своеобразие народной культуры в ее конкретных явлениях. </a:t>
            </a:r>
          </a:p>
          <a:p>
            <a:r>
              <a:rPr lang="ru-RU" sz="2000"/>
              <a:t>3. Подготовить ребенка к дальнейшему освоению разных типов культуры как составных частей мирового культурно-исторического процесса.</a:t>
            </a:r>
          </a:p>
          <a:p>
            <a:r>
              <a:rPr lang="ru-RU" sz="2000"/>
              <a:t>4. Развивать художественно – творческую деятельность путем ознакомления с предметами декоративно – прикладного искусства русской культуры,  развивать эмоционально-волевую сферу, творческие и умственные способностей, вызвать положительные эмоции и праздничное настроение.</a:t>
            </a:r>
          </a:p>
          <a:p>
            <a:r>
              <a:rPr lang="ru-RU" sz="2000"/>
              <a:t>5. Воспитывать интерес к истории своего народа, желание поддерживать древние традиции, любовь к русской культуре, народной музыке, играм.  </a:t>
            </a:r>
          </a:p>
          <a:p>
            <a:r>
              <a:rPr lang="ru-RU" sz="2000"/>
              <a:t>6. Ориентировать родителей учащихся на приобщение детей к русской культуре в семье.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214438" y="285750"/>
            <a:ext cx="7929562" cy="1285875"/>
          </a:xfrm>
        </p:spPr>
        <p:txBody>
          <a:bodyPr/>
          <a:lstStyle/>
          <a:p>
            <a:r>
              <a:rPr lang="ru-RU" sz="2400" i="1" smtClean="0"/>
              <a:t>Знакомство с устным народным творчеством, </a:t>
            </a:r>
            <a:br>
              <a:rPr lang="ru-RU" sz="2400" i="1" smtClean="0"/>
            </a:br>
            <a:r>
              <a:rPr lang="ru-RU" sz="2400" i="1" smtClean="0"/>
              <a:t>народными праздниками, с видами народных промыслов на классных часах, на уроках чтения, устной речи, лепки, рисования, ручного творчества</a:t>
            </a:r>
          </a:p>
        </p:txBody>
      </p:sp>
      <p:pic>
        <p:nvPicPr>
          <p:cNvPr id="18435" name="Picture 4" descr="F:\фото17-18\2017-2018 уч год\для проекта нар тв-во17-18\20180416_1338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1857375"/>
            <a:ext cx="1928813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F:\фото17-18\2017-2018 уч год\для проекта нар тв-во17-18\20180416_1338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38" y="4357688"/>
            <a:ext cx="1643062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F:\фото17-18\2017-2018 уч год\для проекта нар тв-во17-18\20180417_1250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0" y="2071688"/>
            <a:ext cx="2143125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F:\фото17-18\2017-2018 уч год\для проекта нар тв-во17-18\20180417_1253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50" y="4357688"/>
            <a:ext cx="271462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F:\фото17-18\2017-2018 уч год\для проекта нар тв-во17-18\20180417_1253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5" y="4143375"/>
            <a:ext cx="19780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 descr="F:\фото17-18\2017-2018 уч год\для проекта нар тв-во17-18\20180417_12511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8" y="2357438"/>
            <a:ext cx="242887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TextBox 8"/>
          <p:cNvSpPr txBox="1">
            <a:spLocks noChangeArrowheads="1"/>
          </p:cNvSpPr>
          <p:nvPr/>
        </p:nvSpPr>
        <p:spPr bwMode="auto">
          <a:xfrm>
            <a:off x="3857625" y="5929313"/>
            <a:ext cx="2214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Учитель: Манцерева Е.Б.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ru-RU" sz="2400" b="1" i="1" smtClean="0"/>
              <a:t>Библиотечный час </a:t>
            </a:r>
            <a:br>
              <a:rPr lang="ru-RU" sz="2400" b="1" i="1" smtClean="0"/>
            </a:br>
            <a:r>
              <a:rPr lang="ru-RU" sz="2400" b="1" i="1" smtClean="0"/>
              <a:t>«Знакомство с народными сказками»</a:t>
            </a:r>
          </a:p>
        </p:txBody>
      </p:sp>
      <p:pic>
        <p:nvPicPr>
          <p:cNvPr id="19459" name="Picture 2" descr="F:\фото17-18\2017-2018 уч год\библ час нар сказки\20180424_1237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63" y="1357313"/>
            <a:ext cx="29019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F:\фото17-18\2017-2018 уч год\библ час нар сказки\20180424_1236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2000250"/>
            <a:ext cx="443388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2071688" y="5715000"/>
            <a:ext cx="4071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Занятие проводила отв. за библ. фонд. Чубарова Е.Н.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smtClean="0"/>
              <a:t>Изготовление сувениров, </a:t>
            </a:r>
            <a:br>
              <a:rPr lang="ru-RU" sz="2800" i="1" smtClean="0"/>
            </a:br>
            <a:r>
              <a:rPr lang="ru-RU" sz="2800" i="1" smtClean="0"/>
              <a:t>роспись глиняных и деревянных игрушек</a:t>
            </a:r>
          </a:p>
        </p:txBody>
      </p:sp>
      <p:pic>
        <p:nvPicPr>
          <p:cNvPr id="20483" name="Picture 4" descr="F:\фото17-18\2017-2018 уч год\для проекта нар тв-во17-18\20180420_0918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857875" y="1357313"/>
            <a:ext cx="2311400" cy="2268537"/>
          </a:xfrm>
        </p:spPr>
      </p:pic>
      <p:pic>
        <p:nvPicPr>
          <p:cNvPr id="20484" name="Picture 5" descr="F:\фото17-18\2017-2018 уч год\для проекта нар тв-во17-18\20180420_0919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75" y="1500188"/>
            <a:ext cx="1928813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F:\фото17-18\2017-2018 уч год\для проекта нар тв-во17-18\20180420_0921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928938"/>
            <a:ext cx="1214437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C:\Users\admin\Pictures\фото\2017-2018 уч год\лепка из глины\20170126_1238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" y="4357688"/>
            <a:ext cx="4000500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C:\Users\admin\Pictures\фото\2017-2018 уч год\лепка из глины\20170126_1242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688" y="4000500"/>
            <a:ext cx="1757362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C:\Users\admin\Pictures\фото\2017-2018 уч год\фото масленица 18\20180202_12305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" y="1643063"/>
            <a:ext cx="17526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Box 8"/>
          <p:cNvSpPr txBox="1">
            <a:spLocks noChangeArrowheads="1"/>
          </p:cNvSpPr>
          <p:nvPr/>
        </p:nvSpPr>
        <p:spPr bwMode="auto">
          <a:xfrm>
            <a:off x="1000125" y="5786438"/>
            <a:ext cx="5286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Учитель: Манцерева Е.Б. , руководитель кружка «Цветной мир» : Буланова М.В.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1143000"/>
          </a:xfrm>
        </p:spPr>
        <p:txBody>
          <a:bodyPr/>
          <a:lstStyle/>
          <a:p>
            <a:r>
              <a:rPr lang="ru-RU" sz="2800" i="1" smtClean="0"/>
              <a:t/>
            </a:r>
            <a:br>
              <a:rPr lang="ru-RU" sz="2800" i="1" smtClean="0"/>
            </a:br>
            <a:r>
              <a:rPr lang="ru-RU" sz="2800" i="1" smtClean="0"/>
              <a:t>Изготовление сувениров –</a:t>
            </a:r>
            <a:br>
              <a:rPr lang="ru-RU" sz="2800" i="1" smtClean="0"/>
            </a:br>
            <a:r>
              <a:rPr lang="ru-RU" sz="2800" i="1" smtClean="0"/>
              <a:t> разделочных досок на уроках</a:t>
            </a:r>
            <a:br>
              <a:rPr lang="ru-RU" sz="2800" i="1" smtClean="0"/>
            </a:br>
            <a:r>
              <a:rPr lang="ru-RU" sz="2800" i="1" smtClean="0"/>
              <a:t> лепки рисования, ручного творчества</a:t>
            </a:r>
            <a:br>
              <a:rPr lang="ru-RU" sz="2800" i="1" smtClean="0"/>
            </a:br>
            <a:endParaRPr lang="ru-RU" sz="2800" smtClean="0"/>
          </a:p>
        </p:txBody>
      </p:sp>
      <p:pic>
        <p:nvPicPr>
          <p:cNvPr id="21507" name="Picture 2" descr="C:\Users\admin\Pictures\фото\2017-2018 уч год\на уроках 17-18\доски\20180423_1343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14438" y="3679825"/>
            <a:ext cx="3263900" cy="2446338"/>
          </a:xfrm>
        </p:spPr>
      </p:pic>
      <p:pic>
        <p:nvPicPr>
          <p:cNvPr id="21508" name="Picture 3" descr="C:\Users\admin\Pictures\фото\2017-2018 уч год\на уроках 17-18\доски\20180423_1348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2071688"/>
            <a:ext cx="367823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254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Monotype Corsiva</vt:lpstr>
      <vt:lpstr>Times New Roman</vt:lpstr>
      <vt:lpstr>Тема Office</vt:lpstr>
      <vt:lpstr>Проект «Народные традиции как средство приобщения школьников с ОВЗ к русской народной культуре »</vt:lpstr>
      <vt:lpstr>Слайд 2</vt:lpstr>
      <vt:lpstr>Слайд 3</vt:lpstr>
      <vt:lpstr>Слайд 4</vt:lpstr>
      <vt:lpstr>Слайд 5</vt:lpstr>
      <vt:lpstr>Знакомство с устным народным творчеством,  народными праздниками, с видами народных промыслов на классных часах, на уроках чтения, устной речи, лепки, рисования, ручного творчества</vt:lpstr>
      <vt:lpstr>Библиотечный час  «Знакомство с народными сказками»</vt:lpstr>
      <vt:lpstr>Изготовление сувениров,  роспись глиняных и деревянных игрушек</vt:lpstr>
      <vt:lpstr> Изготовление сувениров –  разделочных досок на уроках  лепки рисования, ручного творчества </vt:lpstr>
      <vt:lpstr>      Мастер – класс  «Изготовление сувениров – оберегов»</vt:lpstr>
      <vt:lpstr>Мастер – класс «Знакомство и изготовление игрушек из нитей», участие в школьной ярмарке</vt:lpstr>
      <vt:lpstr> Знакомство с видами вышивки,  выполнение практической работы  на уроках профильного труда </vt:lpstr>
      <vt:lpstr> Знакомство с русскими народными блюдами    на уроках домоводства </vt:lpstr>
      <vt:lpstr> Использование мотивов народных танцев и песен, народных инструментов при подготовке  выступлений на школьных праздниках</vt:lpstr>
      <vt:lpstr>Участие в фестивале «Семицветик» (изготовление поделок по мотивам  Русских народных сказок)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Елена</cp:lastModifiedBy>
  <cp:revision>46</cp:revision>
  <dcterms:created xsi:type="dcterms:W3CDTF">2015-01-27T02:40:13Z</dcterms:created>
  <dcterms:modified xsi:type="dcterms:W3CDTF">2019-10-06T19:05:01Z</dcterms:modified>
</cp:coreProperties>
</file>