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63" r:id="rId3"/>
    <p:sldId id="271" r:id="rId4"/>
    <p:sldId id="273" r:id="rId5"/>
    <p:sldId id="258" r:id="rId6"/>
    <p:sldId id="270" r:id="rId7"/>
    <p:sldId id="259" r:id="rId8"/>
    <p:sldId id="260" r:id="rId9"/>
    <p:sldId id="261" r:id="rId10"/>
    <p:sldId id="262" r:id="rId11"/>
    <p:sldId id="265" r:id="rId12"/>
    <p:sldId id="267" r:id="rId13"/>
    <p:sldId id="268" r:id="rId14"/>
    <p:sldId id="274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33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aster.zenz.ru/vishiv/i/kolobok.jpg" TargetMode="External"/><Relationship Id="rId7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pitomec.ru/upload/userfiles/ovcharka-panda.jpg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52"/>
            <a:ext cx="8286808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s.cdn3.123rf.com/168nwm/pilgrimego/pilgrimego1204/pilgrimego120400027/13150849-antique-wooden-scoop-isolated-image-with-white-backgroun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7643866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корец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сенокосе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464" name="Picture 8" descr="http://img1.ipvod.ru/ipvodimages/forig/3480/614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2717" y="260648"/>
            <a:ext cx="2631283" cy="198884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9466" name="Picture 10" descr="http://s03.radikal.ru/i176/1005/0e/5b6012714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836712"/>
            <a:ext cx="4752975" cy="277177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9470" name="Picture 14" descr="http://soft.chuguev.net/uploads/posts/2008-05/1210566933_tikhijj-don-serija-5.0-36-32.575.jpg"/>
          <p:cNvPicPr>
            <a:picLocks noChangeAspect="1" noChangeArrowheads="1"/>
          </p:cNvPicPr>
          <p:nvPr/>
        </p:nvPicPr>
        <p:blipFill>
          <a:blip r:embed="rId4" cstate="print"/>
          <a:srcRect r="14839"/>
          <a:stretch>
            <a:fillRect/>
          </a:stretch>
        </p:blipFill>
        <p:spPr bwMode="auto">
          <a:xfrm>
            <a:off x="4211960" y="3697204"/>
            <a:ext cx="4680520" cy="316079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9472" name="Picture 16" descr="http://im2-tub.yandex.net/i?id=189235249-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2132856"/>
            <a:ext cx="1428750" cy="128587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9474" name="Picture 18" descr="http://portal.mytischi.net/wp-content/uploads/screen-000015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086225"/>
            <a:ext cx="3695700" cy="277177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://donzemlya.ucoz.ru/kartini/gavrilyachenko-bahcha2001.jp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810000" y="3229356"/>
            <a:ext cx="1524000" cy="116128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pPr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рыбалке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3796" name="Picture 4" descr="http://www.stfond.ru/images/load/Image/Sholohov_8-470.jpg"/>
          <p:cNvPicPr>
            <a:picLocks noChangeAspect="1" noChangeArrowheads="1"/>
          </p:cNvPicPr>
          <p:nvPr/>
        </p:nvPicPr>
        <p:blipFill>
          <a:blip r:embed="rId4" cstate="print"/>
          <a:srcRect l="5074" t="18185" r="44189" b="3878"/>
          <a:stretch>
            <a:fillRect/>
          </a:stretch>
        </p:blipFill>
        <p:spPr bwMode="auto">
          <a:xfrm>
            <a:off x="3347864" y="2204864"/>
            <a:ext cx="2448272" cy="367240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8" name="Picture 4" descr="http://i037.radikal.ru/1003/8b/99b1956135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3016"/>
            <a:ext cx="2124075" cy="277177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" name="Picture 4" descr="http://img-fotki.yandex.ru/get/13/puch1780.2/0_5cd2_31e01f4b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086225"/>
            <a:ext cx="3695700" cy="277177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33798" name="Picture 6" descr="http://www.dreamtech.ru/images/video/Kadrs/Tihiy-Don-1ND.jpg"/>
          <p:cNvPicPr>
            <a:picLocks noChangeAspect="1" noChangeArrowheads="1"/>
          </p:cNvPicPr>
          <p:nvPr/>
        </p:nvPicPr>
        <p:blipFill>
          <a:blip r:embed="rId7" cstate="print"/>
          <a:srcRect l="43141"/>
          <a:stretch>
            <a:fillRect/>
          </a:stretch>
        </p:blipFill>
        <p:spPr bwMode="auto">
          <a:xfrm>
            <a:off x="6876256" y="4543425"/>
            <a:ext cx="1993032" cy="231457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wipe dir="u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6000"/>
          </a:blip>
          <a:stretch>
            <a:fillRect/>
          </a:stretch>
        </p:blipFill>
        <p:spPr>
          <a:xfrm>
            <a:off x="2285984" y="1357298"/>
            <a:ext cx="5000660" cy="385765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войне</a:t>
            </a:r>
            <a:endParaRPr lang="ru-RU" dirty="0"/>
          </a:p>
        </p:txBody>
      </p:sp>
    </p:spTree>
  </p:cSld>
  <p:clrMapOvr>
    <a:masterClrMapping/>
  </p:clrMapOvr>
  <p:transition>
    <p:wipe dir="r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868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Мы когда-то, очень давно жили на той земле, которую вы сейчас называете своей малой родиной.</a:t>
            </a:r>
          </a:p>
          <a:p>
            <a:r>
              <a:rPr lang="ru-RU" sz="9600" dirty="0" smtClean="0"/>
              <a:t>Мы любим эту землю . На ее просторах  можно было насладиться настоящей свободой.</a:t>
            </a:r>
          </a:p>
          <a:p>
            <a:r>
              <a:rPr lang="ru-RU" sz="9600" dirty="0" smtClean="0"/>
              <a:t>Мы жили на этой земле давным-давно,  но сейчас словно возвращаемся из прошлого, потому, что вы, юные друзья, протягиваете нам руку для знакомства, и мы оживаем в вашем воображении. Восстанавливается цепь времен: и мы, и </a:t>
            </a:r>
            <a:r>
              <a:rPr lang="ru-RU" sz="9600" dirty="0" err="1" smtClean="0"/>
              <a:t>вы-это</a:t>
            </a:r>
            <a:r>
              <a:rPr lang="ru-RU" sz="9600" dirty="0" smtClean="0"/>
              <a:t> звенья одной цепи, состоящей из множества поколений.</a:t>
            </a:r>
          </a:p>
          <a:p>
            <a:r>
              <a:rPr lang="ru-RU" sz="9600" dirty="0" smtClean="0"/>
              <a:t>Храните же нашу общую землю, берегите ее, умножайте ее богатства!</a:t>
            </a:r>
          </a:p>
          <a:p>
            <a:endParaRPr lang="ru-RU" sz="9600" dirty="0" smtClean="0"/>
          </a:p>
          <a:p>
            <a:pPr algn="ctr"/>
            <a:r>
              <a:rPr lang="ru-RU" sz="9600" dirty="0" smtClean="0"/>
              <a:t>Мира вам и удачи!</a:t>
            </a:r>
          </a:p>
          <a:p>
            <a:pPr algn="ctr"/>
            <a:r>
              <a:rPr lang="ru-RU" sz="9600" dirty="0" smtClean="0"/>
              <a:t>Мы говорим вам:  «С добрым счастьем!»</a:t>
            </a:r>
          </a:p>
          <a:p>
            <a:pPr algn="ctr"/>
            <a:r>
              <a:rPr lang="ru-RU" sz="9600" smtClean="0"/>
              <a:t>Ваши предки.</a:t>
            </a:r>
            <a:endParaRPr lang="ru-RU" sz="9600" dirty="0" smtClean="0"/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Здравствуйте,</a:t>
            </a:r>
            <a:br>
              <a:rPr lang="ru-RU" dirty="0" smtClean="0"/>
            </a:br>
            <a:r>
              <a:rPr lang="ru-RU" dirty="0" smtClean="0"/>
              <a:t>наши далекие потомки-земляки!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typ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2000" contrast="12000"/>
          </a:blip>
          <a:srcRect/>
          <a:stretch>
            <a:fillRect/>
          </a:stretch>
        </p:blipFill>
        <p:spPr>
          <a:xfrm>
            <a:off x="2143108" y="1714488"/>
            <a:ext cx="3743325" cy="4319587"/>
          </a:xfrm>
          <a:noFill/>
          <a:ln/>
        </p:spPr>
      </p:pic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682625" y="412750"/>
            <a:ext cx="7697788" cy="1246188"/>
          </a:xfrm>
        </p:spPr>
        <p:txBody>
          <a:bodyPr/>
          <a:lstStyle/>
          <a:p>
            <a:r>
              <a:rPr lang="ru-RU"/>
              <a:t>Донские казаки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Славный наш батюшка Дон</a:t>
            </a:r>
          </a:p>
        </p:txBody>
      </p:sp>
      <p:pic>
        <p:nvPicPr>
          <p:cNvPr id="3075" name="Picture 2" descr="D:\Ученье - свет\МАМИНО\фотограф\---===###  СТАРОЧЕРКАССКАЯ  ###===---\DSC00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2" y="1714488"/>
            <a:ext cx="7643839" cy="4286280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ictures.ucoz.ru/_ph/3/2/504316982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1857356" cy="385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aster.zenz.ru/vishiv/i/kolobok.jpg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357430"/>
            <a:ext cx="2019291" cy="316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pitomec.ru/upload/userfiles/ovcharka-panda.jpg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1857364"/>
            <a:ext cx="1833561" cy="372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s50.radikal.ru/i127/0910/83/34075d5f84b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714356"/>
            <a:ext cx="2044433" cy="488685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 descr="C:\Users\Мама\Pictures\2011-01-09 11\11 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500188"/>
            <a:ext cx="4391025" cy="3143250"/>
          </a:xfrm>
          <a:noFill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Казачий курень .</a:t>
            </a:r>
          </a:p>
        </p:txBody>
      </p:sp>
      <p:pic>
        <p:nvPicPr>
          <p:cNvPr id="8196" name="Picture 2" descr="C:\Users\Мама\Pictures\2011-01-09 10\10 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417763"/>
            <a:ext cx="4244975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2-х этажный курень  </a:t>
            </a:r>
            <a:r>
              <a:rPr lang="ru-RU" smtClean="0"/>
              <a:t>с балконами-балясниками</a:t>
            </a:r>
            <a:endParaRPr lang="ru-RU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24" y="1643050"/>
            <a:ext cx="7643865" cy="4786345"/>
          </a:xfr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rivatnamarka.com.ua/wp-content/gallery/banye_prednodlegnosti/art-ban-404-ushat-1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500" y="15240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Ушат(небольшая кадка с ручками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55.radikal.ru/i147/0909/0c/ddc0a97695c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552003"/>
            <a:ext cx="8229600" cy="451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dirty="0" smtClean="0"/>
              <a:t>Дорога (шлях)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cansen.iatp.by/zentrbel/images/gumno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52625" y="1847850"/>
            <a:ext cx="52387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Гумно (место для хранения зерна)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640</TotalTime>
  <Words>154</Words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Слайд 1</vt:lpstr>
      <vt:lpstr>Донские казаки</vt:lpstr>
      <vt:lpstr>Славный наш батюшка Дон</vt:lpstr>
      <vt:lpstr>Слайд 4</vt:lpstr>
      <vt:lpstr>Казачий курень .</vt:lpstr>
      <vt:lpstr>2-х этажный курень  с балконами-балясниками</vt:lpstr>
      <vt:lpstr>Ушат(небольшая кадка с ручками)</vt:lpstr>
      <vt:lpstr>Дорога (шлях)</vt:lpstr>
      <vt:lpstr>Гумно (место для хранения зерна)</vt:lpstr>
      <vt:lpstr>корец</vt:lpstr>
      <vt:lpstr>На сенокосе</vt:lpstr>
      <vt:lpstr>На рыбалке</vt:lpstr>
      <vt:lpstr>на войне</vt:lpstr>
      <vt:lpstr>Слайд 14</vt:lpstr>
      <vt:lpstr>Здравствуйте, наши далекие потомки-земляки!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61</cp:revision>
  <dcterms:created xsi:type="dcterms:W3CDTF">2013-02-20T05:46:54Z</dcterms:created>
  <dcterms:modified xsi:type="dcterms:W3CDTF">2013-03-18T10:03:03Z</dcterms:modified>
</cp:coreProperties>
</file>