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CC31F-44B4-413B-AD87-E6B73DE5D6FA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80ED7-99FC-4A19-A341-43FDA3D87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65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0ED7-99FC-4A19-A341-43FDA3D872C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95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FD362F-9368-4F82-A6BF-4957F32FD3A1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6EB6B1-D0EE-4EB0-BC67-303A139B5F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45810"/>
            <a:ext cx="8280919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70C0"/>
                </a:solidFill>
              </a:rPr>
              <a:t>С огнем не шути!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568952" cy="1296144"/>
          </a:xfrm>
        </p:spPr>
        <p:txBody>
          <a:bodyPr>
            <a:norm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Детский сад общеразвивающего вида с приоритетным осуществлением 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физического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развития детей № 18 «Подснежник»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detsad-kitty.ru/uploads/posts/2010-08/1281938621_ogon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" t="26558" r="2453" b="981"/>
          <a:stretch/>
        </p:blipFill>
        <p:spPr bwMode="auto">
          <a:xfrm>
            <a:off x="2195736" y="1287534"/>
            <a:ext cx="4464496" cy="472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56176" y="5376478"/>
            <a:ext cx="3244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оспитатель: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Бурина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770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564905"/>
            <a:ext cx="3888432" cy="28083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При пожаре звонить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8000" dirty="0" smtClean="0">
                <a:solidFill>
                  <a:srgbClr val="C00000"/>
                </a:solidFill>
              </a:rPr>
              <a:t>01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Windows\TEMP\Rar$DI99.194\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9" t="1330" r="1555" b="5336"/>
          <a:stretch/>
        </p:blipFill>
        <p:spPr bwMode="auto">
          <a:xfrm>
            <a:off x="76200" y="0"/>
            <a:ext cx="4927848" cy="666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75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420888"/>
            <a:ext cx="4320480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Не балуйтесь спичками и зажигалкой. 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Windows\TEMP\Rar$DI11.893\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7" t="2739" r="2029" b="4500"/>
          <a:stretch/>
        </p:blipFill>
        <p:spPr bwMode="auto">
          <a:xfrm>
            <a:off x="323528" y="265382"/>
            <a:ext cx="45720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963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88840"/>
            <a:ext cx="4248472" cy="338437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Осторожно обращайтесь с газовой и электрической плитой. 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2050" name="Picture 2" descr="C:\Windows\TEMP\Rar$DI28.865\0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4" t="1156" r="2783" b="4399"/>
          <a:stretch/>
        </p:blipFill>
        <p:spPr bwMode="auto">
          <a:xfrm>
            <a:off x="4355976" y="163285"/>
            <a:ext cx="4669973" cy="647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89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988840"/>
            <a:ext cx="4457126" cy="25202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Аккуратно обращайтесь с электроприборами.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Windows\TEMP\Rar$DI54.423\0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8" t="1428" r="2082" b="4762"/>
          <a:stretch/>
        </p:blipFill>
        <p:spPr bwMode="auto">
          <a:xfrm>
            <a:off x="107504" y="116632"/>
            <a:ext cx="4702628" cy="643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73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04864"/>
            <a:ext cx="3816423" cy="2808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Не используйте свечи и неисправные гирлянды для украшения елки.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Windows\TEMP\Rar$DI71.859\0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9" t="1316" r="1656" b="6304"/>
          <a:stretch/>
        </p:blipFill>
        <p:spPr bwMode="auto">
          <a:xfrm>
            <a:off x="4139952" y="113995"/>
            <a:ext cx="4884064" cy="662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144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852936"/>
            <a:ext cx="4248472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Не пользуйтесь лифтом при пожаре.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Windows\TEMP\Rar$DI86.707\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8" t="1281" r="1586" b="5227"/>
          <a:stretch/>
        </p:blipFill>
        <p:spPr bwMode="auto">
          <a:xfrm>
            <a:off x="87086" y="119742"/>
            <a:ext cx="4890333" cy="662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390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276872"/>
            <a:ext cx="4136344" cy="208823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Не поджигайте тополиный 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пух.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Windows\TEMP\Rar$DI11.5016\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7" t="1283" r="1778" b="5543"/>
          <a:stretch/>
        </p:blipFill>
        <p:spPr bwMode="auto">
          <a:xfrm>
            <a:off x="4133785" y="97971"/>
            <a:ext cx="4923130" cy="664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410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0152" y="2348880"/>
            <a:ext cx="4243848" cy="3166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0070C0"/>
                </a:solidFill>
              </a:rPr>
              <a:t>От огня и дыма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спрятаться нельзя.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Убегать из дома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нужно вам друзья! </a:t>
            </a:r>
          </a:p>
        </p:txBody>
      </p:sp>
      <p:pic>
        <p:nvPicPr>
          <p:cNvPr id="8194" name="Picture 2" descr="C:\Windows\TEMP\Rar$DI13.2420\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0" t="1111" r="1587" b="1111"/>
          <a:stretch/>
        </p:blipFill>
        <p:spPr bwMode="auto">
          <a:xfrm>
            <a:off x="97970" y="76200"/>
            <a:ext cx="4724401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874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916832"/>
            <a:ext cx="4225010" cy="316835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Если выйти невозможно, найдите источник свежего воздуха, выйдите на балкон.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Windows\TEMP\Rar$DI13.3043\0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8" t="1307" r="1777" b="1709"/>
          <a:stretch/>
        </p:blipFill>
        <p:spPr bwMode="auto">
          <a:xfrm>
            <a:off x="4332514" y="108856"/>
            <a:ext cx="4724400" cy="665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6641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</TotalTime>
  <Words>90</Words>
  <Application>Microsoft Office PowerPoint</Application>
  <PresentationFormat>Экран (4:3)</PresentationFormat>
  <Paragraphs>15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Воздушный поток</vt:lpstr>
      <vt:lpstr>С огнем не шути!</vt:lpstr>
      <vt:lpstr>Не балуйтесь спичками и зажигалкой. </vt:lpstr>
      <vt:lpstr>Осторожно обращайтесь с газовой и электрической плитой.  </vt:lpstr>
      <vt:lpstr>Аккуратно обращайтесь с электроприборами.</vt:lpstr>
      <vt:lpstr>Не используйте свечи и неисправные гирлянды для украшения елки.</vt:lpstr>
      <vt:lpstr>Не пользуйтесь лифтом при пожаре.</vt:lpstr>
      <vt:lpstr>Не поджигайте тополиный  пух.</vt:lpstr>
      <vt:lpstr>От огня и дыма спрятаться нельзя. Убегать из дома нужно вам друзья! </vt:lpstr>
      <vt:lpstr>Если выйти невозможно, найдите источник свежего воздуха, выйдите на балкон.</vt:lpstr>
      <vt:lpstr>При пожаре звонить  01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999</dc:creator>
  <cp:lastModifiedBy>ПК</cp:lastModifiedBy>
  <cp:revision>7</cp:revision>
  <dcterms:created xsi:type="dcterms:W3CDTF">2014-04-03T14:01:37Z</dcterms:created>
  <dcterms:modified xsi:type="dcterms:W3CDTF">2019-10-06T16:34:54Z</dcterms:modified>
</cp:coreProperties>
</file>