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E268-6909-4776-AE2A-D9AA898B132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77030-F41A-4D4F-AA70-A2B01201F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EE268-6909-4776-AE2A-D9AA898B132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77030-F41A-4D4F-AA70-A2B01201F9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6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92D050"/>
                </a:solidFill>
              </a:rPr>
              <a:t>Серия «Две картинки»</a:t>
            </a:r>
            <a:br>
              <a:rPr lang="ru-RU" sz="2400" b="1" i="1" smtClean="0">
                <a:solidFill>
                  <a:srgbClr val="92D050"/>
                </a:solidFill>
              </a:rPr>
            </a:br>
            <a:r>
              <a:rPr lang="ru-RU" sz="4000" b="1" i="1" u="sng" smtClean="0"/>
              <a:t/>
            </a:r>
            <a:br>
              <a:rPr lang="ru-RU" sz="4000" b="1" i="1" u="sng" smtClean="0"/>
            </a:br>
            <a:r>
              <a:rPr lang="ru-RU" sz="4800" b="1" i="1" u="sng" smtClean="0">
                <a:solidFill>
                  <a:srgbClr val="FFFF00"/>
                </a:solidFill>
              </a:rPr>
              <a:t>«Составь предложение </a:t>
            </a:r>
            <a:br>
              <a:rPr lang="ru-RU" sz="4800" b="1" i="1" u="sng" smtClean="0">
                <a:solidFill>
                  <a:srgbClr val="FFFF00"/>
                </a:solidFill>
              </a:rPr>
            </a:br>
            <a:r>
              <a:rPr lang="ru-RU" sz="4800" b="1" i="1" u="sng" smtClean="0">
                <a:solidFill>
                  <a:srgbClr val="FFFF00"/>
                </a:solidFill>
              </a:rPr>
              <a:t>по двум картинкам»</a:t>
            </a:r>
            <a:r>
              <a:rPr lang="en-US" sz="4000" b="1" i="1" u="sng" smtClean="0"/>
              <a:t/>
            </a:r>
            <a:br>
              <a:rPr lang="en-US" sz="4000" b="1" i="1" u="sng" smtClean="0"/>
            </a:br>
            <a:r>
              <a:rPr lang="en-US" sz="4000" b="1" i="1" u="sng" smtClean="0"/>
              <a:t/>
            </a:r>
            <a:br>
              <a:rPr lang="en-US" sz="4000" b="1" i="1" u="sng" smtClean="0"/>
            </a:br>
            <a:r>
              <a:rPr lang="ru-RU" sz="2800" b="1" i="1" smtClean="0">
                <a:solidFill>
                  <a:srgbClr val="92D050"/>
                </a:solidFill>
              </a:rPr>
              <a:t>Упражнение для автоматизации</a:t>
            </a:r>
            <a:br>
              <a:rPr lang="ru-RU" sz="2800" b="1" i="1" smtClean="0">
                <a:solidFill>
                  <a:srgbClr val="92D050"/>
                </a:solidFill>
              </a:rPr>
            </a:br>
            <a:r>
              <a:rPr lang="ru-RU" sz="2800" b="1" i="1" smtClean="0">
                <a:solidFill>
                  <a:srgbClr val="92D050"/>
                </a:solidFill>
              </a:rPr>
              <a:t> звука </a:t>
            </a:r>
            <a:r>
              <a:rPr lang="en-US" sz="2800" b="1" i="1" smtClean="0">
                <a:solidFill>
                  <a:srgbClr val="92D050"/>
                </a:solidFill>
              </a:rPr>
              <a:t>[</a:t>
            </a:r>
            <a:r>
              <a:rPr lang="ru-RU" sz="2800" b="1" i="1" smtClean="0">
                <a:solidFill>
                  <a:srgbClr val="92D050"/>
                </a:solidFill>
              </a:rPr>
              <a:t>ш</a:t>
            </a:r>
            <a:r>
              <a:rPr lang="en-US" sz="2800" b="1" i="1" smtClean="0">
                <a:solidFill>
                  <a:srgbClr val="92D050"/>
                </a:solidFill>
              </a:rPr>
              <a:t>]</a:t>
            </a:r>
            <a:r>
              <a:rPr lang="ru-RU" sz="2800" b="1" i="1" smtClean="0">
                <a:solidFill>
                  <a:srgbClr val="92D050"/>
                </a:solidFill>
              </a:rPr>
              <a:t> во фразах</a:t>
            </a:r>
            <a:r>
              <a:rPr lang="ru-RU" sz="2800" b="1" i="1" u="sng" smtClean="0">
                <a:solidFill>
                  <a:srgbClr val="92D050"/>
                </a:solidFill>
              </a:rPr>
              <a:t/>
            </a:r>
            <a:br>
              <a:rPr lang="ru-RU" sz="2800" b="1" i="1" u="sng" smtClean="0">
                <a:solidFill>
                  <a:srgbClr val="92D050"/>
                </a:solidFill>
              </a:rPr>
            </a:br>
            <a:endParaRPr lang="ru-RU" sz="2800" b="1" i="1" dirty="0" smtClean="0">
              <a:solidFill>
                <a:srgbClr val="92D05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106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Лягушка, камыши.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Лягушка ускакала в камыши.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камыши ускакала лягушка.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39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FF00"/>
                </a:solidFill>
              </a:rPr>
              <a:t>Шарф, вешалка.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Шарф висит на вешалке.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На вешалке висит шарф.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45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Ложка, кружка.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Ложка была в кружке.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кружке была ложка.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44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Малышка, лошадка.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Малышка качалась на лошадке.</a:t>
            </a:r>
            <a:r>
              <a:rPr lang="en-US" sz="2800" i="1" smtClean="0">
                <a:solidFill>
                  <a:srgbClr val="FFFF00"/>
                </a:solidFill>
              </a:rPr>
              <a:t/>
            </a:r>
            <a:br>
              <a:rPr lang="en-US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На лошадке качалась малышка.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020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Лягушка, подушка.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Лягушка прыгнула на подушку</a:t>
            </a:r>
            <a:r>
              <a:rPr lang="ru-RU" sz="2400" smtClean="0">
                <a:solidFill>
                  <a:srgbClr val="92D050"/>
                </a:solidFill>
              </a:rPr>
              <a:t>.</a:t>
            </a:r>
            <a:br>
              <a:rPr lang="ru-RU" sz="2400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На подушку прыгнула лягушка.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80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Горшок, окошко.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Горшок стоит на окошке.</a:t>
            </a:r>
            <a:r>
              <a:rPr lang="en-US" sz="2800" i="1" smtClean="0">
                <a:solidFill>
                  <a:srgbClr val="FFFF00"/>
                </a:solidFill>
              </a:rPr>
              <a:t/>
            </a:r>
            <a:br>
              <a:rPr lang="en-US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На окошке стоит горшок.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70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/>
              <a:t/>
            </a:r>
            <a:br>
              <a:rPr lang="ru-RU" sz="2800" i="1" smtClean="0"/>
            </a:br>
            <a:r>
              <a:rPr lang="ru-RU" sz="2800" i="1" smtClean="0">
                <a:solidFill>
                  <a:srgbClr val="92D050"/>
                </a:solidFill>
              </a:rPr>
              <a:t>Картошка, мешок.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Картошку сложили в мешок.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В мешок сложили картошку.</a:t>
            </a:r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smtClean="0"/>
              <a:t>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44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Шуба, шкаф.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Шубу убрали в шкаф.</a:t>
            </a:r>
            <a:r>
              <a:rPr lang="en-US" sz="2800" i="1" smtClean="0">
                <a:solidFill>
                  <a:srgbClr val="FFFF00"/>
                </a:solidFill>
              </a:rPr>
              <a:t/>
            </a:r>
            <a:br>
              <a:rPr lang="en-US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В шкаф убрали шубу.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53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Мышка, кошка.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Мышка боится кошку.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Кошку боится мышка.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9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Мешки, машина.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Мешки везут на машине.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На машине везут мешки.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61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smtClean="0"/>
              <a:t>	</a:t>
            </a:r>
            <a:r>
              <a:rPr lang="ru-RU" sz="2000" i="1" u="sng" smtClean="0">
                <a:solidFill>
                  <a:srgbClr val="FFFF00"/>
                </a:solidFill>
              </a:rPr>
              <a:t>Пояснение к слайдам</a:t>
            </a:r>
            <a:r>
              <a:rPr lang="ru-RU" sz="2400" i="1" u="sng" smtClean="0">
                <a:solidFill>
                  <a:srgbClr val="FFFF00"/>
                </a:solidFill>
              </a:rPr>
              <a:t>.</a:t>
            </a:r>
            <a:br>
              <a:rPr lang="ru-RU" sz="2400" i="1" u="sng" smtClean="0">
                <a:solidFill>
                  <a:srgbClr val="FFFF00"/>
                </a:solidFill>
              </a:rPr>
            </a:br>
            <a:r>
              <a:rPr lang="ru-RU" sz="2000" i="1" smtClean="0">
                <a:solidFill>
                  <a:srgbClr val="FFFF00"/>
                </a:solidFill>
              </a:rPr>
              <a:t>На каждом  слайде представлено по две картинки, в названиях которых слышен звук </a:t>
            </a:r>
            <a:r>
              <a:rPr lang="en-US" sz="2000" i="1" smtClean="0">
                <a:solidFill>
                  <a:srgbClr val="FFFF00"/>
                </a:solidFill>
              </a:rPr>
              <a:t>[</a:t>
            </a:r>
            <a:r>
              <a:rPr lang="ru-RU" sz="2000" i="1" smtClean="0">
                <a:solidFill>
                  <a:srgbClr val="FFFF00"/>
                </a:solidFill>
              </a:rPr>
              <a:t>ш</a:t>
            </a:r>
            <a:r>
              <a:rPr lang="en-US" sz="2000" i="1" smtClean="0">
                <a:solidFill>
                  <a:srgbClr val="FFFF00"/>
                </a:solidFill>
              </a:rPr>
              <a:t>]</a:t>
            </a:r>
            <a:r>
              <a:rPr lang="ru-RU" sz="2000" i="1" smtClean="0">
                <a:solidFill>
                  <a:srgbClr val="FFFF00"/>
                </a:solidFill>
              </a:rPr>
              <a:t>. В верхней части слайда – названия картинок и варианты составленных  с ними предложений.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41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Петушок, дорожка.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Петушок бегает по дорожке.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По дорожке бегает петушок.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34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Кошка, крыша.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Кошка гуляет по крыше.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По крыше гуляет кошка.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27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Дедушка, шляпа.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Дедушка наденет шляпу.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Шляпу наденет дедушка.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9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>
                <a:solidFill>
                  <a:srgbClr val="92D050"/>
                </a:solidFill>
              </a:rPr>
              <a:t>В презентации использованы картинки: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2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FF00"/>
                </a:solidFill>
              </a:rPr>
              <a:t>Бабушка, избушка. 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Бабушка живёт в избушке.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В избушке живёт бабушка.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8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Малыш, погремушка.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Малышу дали погремушку.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Погремушку дали малышу.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76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FF00"/>
                </a:solidFill>
              </a:rPr>
              <a:t>Мишка, штанишки.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Мишке сшили штанишки.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Штанишки сшили Мишке.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1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92D050"/>
                </a:solidFill>
              </a:rPr>
              <a:t>Мартышка, груша.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Мартышку 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угостили</a:t>
            </a:r>
            <a:r>
              <a:rPr lang="en-US" sz="2800" i="1" smtClean="0">
                <a:solidFill>
                  <a:srgbClr val="92D050"/>
                </a:solidFill>
              </a:rPr>
              <a:t>  </a:t>
            </a:r>
            <a:r>
              <a:rPr lang="ru-RU" sz="2800" i="1" smtClean="0">
                <a:solidFill>
                  <a:srgbClr val="92D050"/>
                </a:solidFill>
              </a:rPr>
              <a:t>грушей.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Грушей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 угостили</a:t>
            </a:r>
            <a:r>
              <a:rPr lang="en-US" sz="2800" i="1" smtClean="0">
                <a:solidFill>
                  <a:srgbClr val="92D050"/>
                </a:solidFill>
              </a:rPr>
              <a:t>  </a:t>
            </a:r>
            <a:r>
              <a:rPr lang="ru-RU" sz="2800" i="1" smtClean="0">
                <a:solidFill>
                  <a:srgbClr val="92D050"/>
                </a:solidFill>
              </a:rPr>
              <a:t>мартышку.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8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FF00"/>
                </a:solidFill>
              </a:rPr>
              <a:t>Букашка, ромашка.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Букашка ползла по ромашке.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По ромашке ползла букашка.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7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92D050"/>
                </a:solidFill>
              </a:rPr>
              <a:t>Кошка, катушка.</a:t>
            </a:r>
            <a:br>
              <a:rPr lang="ru-RU" sz="2800" i="1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Кошка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 катает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 катушку</a:t>
            </a:r>
            <a:r>
              <a:rPr lang="ru-RU" sz="2400" smtClean="0">
                <a:solidFill>
                  <a:srgbClr val="92D050"/>
                </a:solidFill>
              </a:rPr>
              <a:t>.</a:t>
            </a:r>
            <a:br>
              <a:rPr lang="ru-RU" sz="2400" smtClean="0">
                <a:solidFill>
                  <a:srgbClr val="92D050"/>
                </a:solidFill>
              </a:rPr>
            </a:br>
            <a:r>
              <a:rPr lang="ru-RU" sz="2800" i="1" smtClean="0">
                <a:solidFill>
                  <a:srgbClr val="92D050"/>
                </a:solidFill>
              </a:rPr>
              <a:t>Катушку 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катает</a:t>
            </a:r>
            <a:r>
              <a:rPr lang="en-US" sz="2800" i="1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</a:rPr>
              <a:t> кошка.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6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>
                <a:solidFill>
                  <a:srgbClr val="FFFF00"/>
                </a:solidFill>
              </a:rPr>
              <a:t>Черешня, лукошко.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Черешня лежит в лукошке.</a:t>
            </a:r>
            <a:br>
              <a:rPr lang="ru-RU" sz="2800" i="1" smtClean="0">
                <a:solidFill>
                  <a:srgbClr val="FFFF00"/>
                </a:solidFill>
              </a:rPr>
            </a:br>
            <a:r>
              <a:rPr lang="ru-RU" sz="2800" i="1" smtClean="0">
                <a:solidFill>
                  <a:srgbClr val="FFFF00"/>
                </a:solidFill>
              </a:rPr>
              <a:t>В лукошке лежит черешня.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248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87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Серия «Две картинки»  «Составь предложение  по двум картинкам»  Упражнение для автоматизации  звука [ш] во фразах </vt:lpstr>
      <vt:lpstr> Пояснение к слайдам. На каждом  слайде представлено по две картинки, в названиях которых слышен звук [ш]. В верхней части слайда – названия картинок и варианты составленных  с ними предложений.</vt:lpstr>
      <vt:lpstr>Бабушка, избушка.  Бабушка живёт в избушке. В избушке живёт бабушка.</vt:lpstr>
      <vt:lpstr>Малыш, погремушка. Малышу дали погремушку. Погремушку дали малышу.</vt:lpstr>
      <vt:lpstr>Мишка, штанишки. Мишке сшили штанишки. Штанишки сшили Мишке.</vt:lpstr>
      <vt:lpstr>Мартышка, груша. Мартышку  угостили  грушей. Грушей  угостили  мартышку.</vt:lpstr>
      <vt:lpstr>Букашка, ромашка. Букашка ползла по ромашке. По ромашке ползла букашка.</vt:lpstr>
      <vt:lpstr>Кошка, катушка. Кошка  катает  катушку. Катушку  катает  кошка.</vt:lpstr>
      <vt:lpstr>Черешня, лукошко. Черешня лежит в лукошке. В лукошке лежит черешня.</vt:lpstr>
      <vt:lpstr>Лягушка, камыши. Лягушка ускакала в камыши. В камыши ускакала лягушка.</vt:lpstr>
      <vt:lpstr>Шарф, вешалка. Шарф висит на вешалке. На вешалке висит шарф.</vt:lpstr>
      <vt:lpstr>Ложка, кружка. Ложка была в кружке. В кружке была ложка.</vt:lpstr>
      <vt:lpstr>Малышка, лошадка. Малышка качалась на лошадке. На лошадке качалась малышка.</vt:lpstr>
      <vt:lpstr>Лягушка, подушка. Лягушка прыгнула на подушку. На подушку прыгнула лягушка.</vt:lpstr>
      <vt:lpstr>Горшок, окошко. Горшок стоит на окошке. На окошке стоит горшок.</vt:lpstr>
      <vt:lpstr> Картошка, мешок. Картошку сложили в мешок. В мешок сложили картошку.  </vt:lpstr>
      <vt:lpstr>Шуба, шкаф. Шубу убрали в шкаф. В шкаф убрали шубу.</vt:lpstr>
      <vt:lpstr>Мышка, кошка. Мышка боится кошку. Кошку боится мышка.</vt:lpstr>
      <vt:lpstr>Мешки, машина. Мешки везут на машине. На машине везут мешки.</vt:lpstr>
      <vt:lpstr> Петушок, дорожка. Петушок бегает по дорожке. По дорожке бегает петушок.</vt:lpstr>
      <vt:lpstr>Кошка, крыша. Кошка гуляет по крыше. По крыше гуляет кошка.</vt:lpstr>
      <vt:lpstr>Дедушка, шляпа. Дедушка наденет шляпу. Шляпу наденет дедушка.</vt:lpstr>
      <vt:lpstr>В презентации использованы картинки: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Серия «Две картинки»  «Составь предложение  по двум картинкам»  Упражнение для автоматизации  звука [ш] во фразах</dc:title>
  <dc:creator>Игорь</dc:creator>
  <cp:lastModifiedBy>Игорь</cp:lastModifiedBy>
  <cp:revision>2</cp:revision>
  <dcterms:created xsi:type="dcterms:W3CDTF">2019-10-06T11:10:46Z</dcterms:created>
  <dcterms:modified xsi:type="dcterms:W3CDTF">2019-10-06T11:15:59Z</dcterms:modified>
</cp:coreProperties>
</file>