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345" r:id="rId3"/>
    <p:sldId id="346" r:id="rId4"/>
    <p:sldId id="343" r:id="rId5"/>
    <p:sldId id="347" r:id="rId6"/>
    <p:sldId id="348" r:id="rId7"/>
    <p:sldId id="349" r:id="rId8"/>
    <p:sldId id="350" r:id="rId9"/>
    <p:sldId id="351" r:id="rId10"/>
    <p:sldId id="352" r:id="rId11"/>
    <p:sldId id="384" r:id="rId12"/>
    <p:sldId id="355" r:id="rId13"/>
    <p:sldId id="353" r:id="rId14"/>
    <p:sldId id="360" r:id="rId15"/>
    <p:sldId id="361" r:id="rId16"/>
    <p:sldId id="362" r:id="rId17"/>
    <p:sldId id="366" r:id="rId18"/>
    <p:sldId id="365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8" r:id="rId27"/>
    <p:sldId id="379" r:id="rId28"/>
    <p:sldId id="380" r:id="rId29"/>
    <p:sldId id="374" r:id="rId30"/>
    <p:sldId id="376" r:id="rId3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0000"/>
    <a:srgbClr val="33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74" autoAdjust="0"/>
    <p:restoredTop sz="94660"/>
  </p:normalViewPr>
  <p:slideViewPr>
    <p:cSldViewPr>
      <p:cViewPr varScale="1">
        <p:scale>
          <a:sx n="83" d="100"/>
          <a:sy n="83" d="100"/>
        </p:scale>
        <p:origin x="102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C1D50-C152-45CC-BC8D-8E60714D3D9B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00C27-14FE-4C94-A4FF-BA72203A7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67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00C27-14FE-4C94-A4FF-BA72203A76E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942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81FE9-9EC1-4343-A344-3212AC79E5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4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155D1-2E0D-4B20-B2A5-44616B5DED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00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2E90F-5C29-4643-A405-59AC33CDF4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636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B9F0E-D2FC-431D-A403-BF950529EB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6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758C9-033B-4253-A220-DBC7856B32F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4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DAAF5-8E4F-49FD-BD8F-66E14C16AF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9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DCE6A-DE24-475A-86AC-25910383B88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52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89BD4-1176-492F-B0C7-3FD69E8B4E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35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757B4-63A2-4B4D-836C-4A1A521721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8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C8678-D95D-437B-A2C8-8A60D29280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8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49381-2221-40FA-9912-7760F0E8FE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0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F03B66-47B5-4D9D-96E6-95F90CAA483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6"/>
          <p:cNvSpPr>
            <a:spLocks noChangeArrowheads="1"/>
          </p:cNvSpPr>
          <p:nvPr/>
        </p:nvSpPr>
        <p:spPr bwMode="auto">
          <a:xfrm>
            <a:off x="2150147" y="2632502"/>
            <a:ext cx="47659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Шифраторы и дешифраторы 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Encoders end Decoders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476250"/>
          </a:xfrm>
        </p:spPr>
        <p:txBody>
          <a:bodyPr/>
          <a:lstStyle/>
          <a:p>
            <a:pPr algn="l"/>
            <a:r>
              <a:rPr lang="en-US" sz="2800" dirty="0"/>
              <a:t>11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908720"/>
            <a:ext cx="914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188640"/>
            <a:ext cx="487681" cy="5029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69" y="394970"/>
            <a:ext cx="551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Реализация в рамках диодно-резисторной логики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206218"/>
              </p:ext>
            </p:extLst>
          </p:nvPr>
        </p:nvGraphicFramePr>
        <p:xfrm>
          <a:off x="3203848" y="1458110"/>
          <a:ext cx="565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32" y="1133877"/>
            <a:ext cx="2354585" cy="2616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24328" y="83814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КНФ</a:t>
            </a:r>
          </a:p>
        </p:txBody>
      </p:sp>
    </p:spTree>
    <p:extLst>
      <p:ext uri="{BB962C8B-B14F-4D97-AF65-F5344CB8AC3E}">
        <p14:creationId xmlns:p14="http://schemas.microsoft.com/office/powerpoint/2010/main" val="2106439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69" y="394970"/>
            <a:ext cx="551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Реализация в рамках диодно-резисторной логики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869039"/>
              </p:ext>
            </p:extLst>
          </p:nvPr>
        </p:nvGraphicFramePr>
        <p:xfrm>
          <a:off x="3203848" y="1458110"/>
          <a:ext cx="565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126319"/>
            <a:ext cx="2353061" cy="486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93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69" y="394970"/>
            <a:ext cx="551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Реализация в рамках диодно-резисторной логики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034460"/>
              </p:ext>
            </p:extLst>
          </p:nvPr>
        </p:nvGraphicFramePr>
        <p:xfrm>
          <a:off x="3203848" y="1458110"/>
          <a:ext cx="565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2076551"/>
            <a:ext cx="2378969" cy="270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44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Приоритетный 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98493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Priority Encoder (PRCD)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15267"/>
              </p:ext>
            </p:extLst>
          </p:nvPr>
        </p:nvGraphicFramePr>
        <p:xfrm>
          <a:off x="1979712" y="1454955"/>
          <a:ext cx="5652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7149" y="796017"/>
            <a:ext cx="8709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Ранее мы строили шифратор в предположении, что будет нажиматься только одна кнопка.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5736" y="5892695"/>
            <a:ext cx="536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Что будет, если нажать сразу несколько кнопок?</a:t>
            </a:r>
          </a:p>
        </p:txBody>
      </p:sp>
    </p:spTree>
    <p:extLst>
      <p:ext uri="{BB962C8B-B14F-4D97-AF65-F5344CB8AC3E}">
        <p14:creationId xmlns:p14="http://schemas.microsoft.com/office/powerpoint/2010/main" val="2008841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Приоритетный 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98493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Priority Encoder (PRCD)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87724" y="776297"/>
            <a:ext cx="536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Что будет, если нажать сразу несколько кнопок?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295" y="1268760"/>
            <a:ext cx="768740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приоритетном шифраторе при нажатии одновременно нескольких кнопок на выходе будет код, соответствующий  нажатой кнопке с самым большим номером.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612208"/>
              </p:ext>
            </p:extLst>
          </p:nvPr>
        </p:nvGraphicFramePr>
        <p:xfrm>
          <a:off x="1907704" y="2420888"/>
          <a:ext cx="514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520" y="6201308"/>
            <a:ext cx="1670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«0» - нажатие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903733"/>
              </p:ext>
            </p:extLst>
          </p:nvPr>
        </p:nvGraphicFramePr>
        <p:xfrm>
          <a:off x="7164288" y="3176972"/>
          <a:ext cx="46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Левая фигурная скобка 12"/>
          <p:cNvSpPr/>
          <p:nvPr/>
        </p:nvSpPr>
        <p:spPr>
          <a:xfrm>
            <a:off x="1583668" y="3176972"/>
            <a:ext cx="216024" cy="2916324"/>
          </a:xfrm>
          <a:prstGeom prst="leftBrace">
            <a:avLst>
              <a:gd name="adj1" fmla="val 132021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07975" y="445046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256 строк</a:t>
            </a:r>
          </a:p>
        </p:txBody>
      </p:sp>
    </p:spTree>
    <p:extLst>
      <p:ext uri="{BB962C8B-B14F-4D97-AF65-F5344CB8AC3E}">
        <p14:creationId xmlns:p14="http://schemas.microsoft.com/office/powerpoint/2010/main" val="210847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Приоритетный 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98493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Пример: 74148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800708"/>
            <a:ext cx="4608512" cy="573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39" y="944724"/>
            <a:ext cx="1403607" cy="1555841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1400020" y="951012"/>
            <a:ext cx="3960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86" y="4653136"/>
            <a:ext cx="2231741" cy="166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2" y="2636912"/>
            <a:ext cx="1763079" cy="1695357"/>
          </a:xfrm>
          <a:prstGeom prst="rect">
            <a:avLst/>
          </a:prstGeom>
        </p:spPr>
      </p:pic>
      <p:sp>
        <p:nvSpPr>
          <p:cNvPr id="15" name="Овал 14"/>
          <p:cNvSpPr/>
          <p:nvPr/>
        </p:nvSpPr>
        <p:spPr>
          <a:xfrm>
            <a:off x="2299846" y="5949280"/>
            <a:ext cx="3960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5556" y="4725144"/>
            <a:ext cx="3960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21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34888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Дешифраторы 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0501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6576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Дешифратор </a:t>
            </a:r>
            <a:r>
              <a:rPr lang="en-US" dirty="0"/>
              <a:t>BCD </a:t>
            </a:r>
            <a:r>
              <a:rPr lang="ru-RU" dirty="0"/>
              <a:t>кода в код </a:t>
            </a:r>
            <a:r>
              <a:rPr lang="ru-RU" dirty="0" err="1"/>
              <a:t>семисегментного</a:t>
            </a:r>
            <a:r>
              <a:rPr lang="ru-RU" dirty="0"/>
              <a:t> индикатора.</a:t>
            </a:r>
          </a:p>
          <a:p>
            <a:r>
              <a:rPr lang="en-US" dirty="0"/>
              <a:t>BCD TO 7-SEGMENT</a:t>
            </a:r>
            <a:r>
              <a:rPr lang="ru-RU" dirty="0"/>
              <a:t> </a:t>
            </a:r>
            <a:r>
              <a:rPr lang="en-US" dirty="0"/>
              <a:t>DECODER/DRIVER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5" y="1844824"/>
            <a:ext cx="4144482" cy="2711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4675542"/>
            <a:ext cx="1460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– </a:t>
            </a:r>
            <a:r>
              <a:rPr lang="ru-RU" dirty="0"/>
              <a:t>горит</a:t>
            </a:r>
          </a:p>
          <a:p>
            <a:r>
              <a:rPr lang="ru-RU" dirty="0"/>
              <a:t>1 – не горит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4068" y="5193196"/>
            <a:ext cx="3038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Ну, это мы уже проходили.</a:t>
            </a:r>
          </a:p>
        </p:txBody>
      </p:sp>
      <p:sp>
        <p:nvSpPr>
          <p:cNvPr id="5" name="Овал 4"/>
          <p:cNvSpPr/>
          <p:nvPr/>
        </p:nvSpPr>
        <p:spPr>
          <a:xfrm>
            <a:off x="1511660" y="3320988"/>
            <a:ext cx="3960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4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6576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Дешифратор </a:t>
            </a:r>
            <a:r>
              <a:rPr lang="en-US" dirty="0"/>
              <a:t>BCD </a:t>
            </a:r>
            <a:r>
              <a:rPr lang="ru-RU" dirty="0"/>
              <a:t>кода в код </a:t>
            </a:r>
            <a:r>
              <a:rPr lang="ru-RU" dirty="0" err="1"/>
              <a:t>семисегментного</a:t>
            </a:r>
            <a:r>
              <a:rPr lang="ru-RU" dirty="0"/>
              <a:t> индикатора.</a:t>
            </a:r>
          </a:p>
          <a:p>
            <a:r>
              <a:rPr lang="en-US" dirty="0"/>
              <a:t>BCD TO 7-SEGMENT</a:t>
            </a:r>
            <a:r>
              <a:rPr lang="ru-RU" dirty="0"/>
              <a:t> </a:t>
            </a:r>
            <a:r>
              <a:rPr lang="en-US" dirty="0"/>
              <a:t>DECODER/DRIVER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256" y="1196752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Пример: 74</a:t>
            </a:r>
            <a:r>
              <a:rPr lang="en-US" dirty="0"/>
              <a:t>LS47 (514</a:t>
            </a:r>
            <a:r>
              <a:rPr lang="ru-RU" dirty="0"/>
              <a:t>ИД2)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1219469"/>
            <a:ext cx="6103051" cy="534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826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Дешифратор двоично кода в позиционный код «один из множества» или просто </a:t>
            </a:r>
            <a:r>
              <a:rPr lang="ru-RU" b="1" dirty="0"/>
              <a:t>Дешифратор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1125791"/>
            <a:ext cx="1168910" cy="1450483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837491"/>
              </p:ext>
            </p:extLst>
          </p:nvPr>
        </p:nvGraphicFramePr>
        <p:xfrm>
          <a:off x="2591780" y="1340768"/>
          <a:ext cx="604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EN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598702"/>
              </p:ext>
            </p:extLst>
          </p:nvPr>
        </p:nvGraphicFramePr>
        <p:xfrm>
          <a:off x="1943708" y="2096852"/>
          <a:ext cx="50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11860" y="5697252"/>
            <a:ext cx="3207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Выбор одного из множества</a:t>
            </a:r>
          </a:p>
        </p:txBody>
      </p:sp>
    </p:spTree>
    <p:extLst>
      <p:ext uri="{BB962C8B-B14F-4D97-AF65-F5344CB8AC3E}">
        <p14:creationId xmlns:p14="http://schemas.microsoft.com/office/powerpoint/2010/main" val="229673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38488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Шифраторы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9995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Дешифратор двоично кода в код позиционный код «один из множества» или просто Дешифратор.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540" y="2684467"/>
            <a:ext cx="1170434" cy="1452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68452" y="1481700"/>
            <a:ext cx="3207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Выбор одного из множества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2888939"/>
            <a:ext cx="53383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Номер активного выхода в двоичном коде</a:t>
            </a:r>
          </a:p>
        </p:txBody>
      </p:sp>
      <p:cxnSp>
        <p:nvCxnSpPr>
          <p:cNvPr id="10" name="Прямая со стрелкой 9"/>
          <p:cNvCxnSpPr>
            <a:stCxn id="5" idx="3"/>
          </p:cNvCxnSpPr>
          <p:nvPr/>
        </p:nvCxnSpPr>
        <p:spPr>
          <a:xfrm>
            <a:off x="6165925" y="3073605"/>
            <a:ext cx="28826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7584" y="3501007"/>
            <a:ext cx="53383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Разрешение.</a:t>
            </a:r>
          </a:p>
          <a:p>
            <a:pPr algn="ctr"/>
            <a:r>
              <a:rPr lang="ru-RU" dirty="0"/>
              <a:t>Если нет разрешения – все выходы пассивны.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146992" y="3867548"/>
            <a:ext cx="3065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Левая фигурная скобка 15"/>
          <p:cNvSpPr/>
          <p:nvPr/>
        </p:nvSpPr>
        <p:spPr>
          <a:xfrm>
            <a:off x="6487217" y="2821577"/>
            <a:ext cx="67338" cy="499412"/>
          </a:xfrm>
          <a:prstGeom prst="leftBrace">
            <a:avLst>
              <a:gd name="adj1" fmla="val 4747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329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Схемотехника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0338"/>
            <a:ext cx="3156210" cy="140513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633610"/>
              </p:ext>
            </p:extLst>
          </p:nvPr>
        </p:nvGraphicFramePr>
        <p:xfrm>
          <a:off x="1295636" y="1844824"/>
          <a:ext cx="2520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EN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826989"/>
              </p:ext>
            </p:extLst>
          </p:nvPr>
        </p:nvGraphicFramePr>
        <p:xfrm>
          <a:off x="647564" y="2600908"/>
          <a:ext cx="50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999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0338"/>
            <a:ext cx="3156210" cy="1674879"/>
          </a:xfrm>
          <a:prstGeom prst="rect">
            <a:avLst/>
          </a:prstGeom>
        </p:spPr>
      </p:pic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Схемотехника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405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0338"/>
            <a:ext cx="3156210" cy="653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Схемотехника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617132"/>
            <a:ext cx="1243067" cy="145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23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Применение</a:t>
            </a:r>
          </a:p>
          <a:p>
            <a:r>
              <a:rPr lang="ru-RU" dirty="0"/>
              <a:t>Управление шиной с третьим состоянием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628" y="1173475"/>
            <a:ext cx="1348743" cy="45110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97" y="1899662"/>
            <a:ext cx="573025" cy="30586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083" y="2427398"/>
            <a:ext cx="543545" cy="3072390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>
            <a:off x="2699792" y="3824174"/>
            <a:ext cx="654291" cy="16210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699792" y="3824174"/>
            <a:ext cx="612068" cy="13941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699792" y="2492896"/>
            <a:ext cx="654291" cy="13312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93122" y="2509898"/>
            <a:ext cx="321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Шина с третьим состоянием</a:t>
            </a:r>
          </a:p>
        </p:txBody>
      </p:sp>
      <p:cxnSp>
        <p:nvCxnSpPr>
          <p:cNvPr id="15" name="Прямая со стрелкой 14"/>
          <p:cNvCxnSpPr>
            <a:stCxn id="14" idx="2"/>
          </p:cNvCxnSpPr>
          <p:nvPr/>
        </p:nvCxnSpPr>
        <p:spPr>
          <a:xfrm flipH="1">
            <a:off x="5832140" y="2879230"/>
            <a:ext cx="1569917" cy="5137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9772" y="5985284"/>
            <a:ext cx="454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Разделение доступа к шине по времени.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8006" y="3501008"/>
            <a:ext cx="2381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Только </a:t>
            </a:r>
            <a:r>
              <a:rPr lang="ru-RU" b="1" dirty="0">
                <a:solidFill>
                  <a:srgbClr val="FF0000"/>
                </a:solidFill>
              </a:rPr>
              <a:t>один</a:t>
            </a:r>
            <a:r>
              <a:rPr lang="ru-RU" dirty="0"/>
              <a:t> активный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77358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27" y="1183783"/>
            <a:ext cx="3599695" cy="4511049"/>
          </a:xfrm>
          <a:prstGeom prst="rect">
            <a:avLst/>
          </a:prstGeom>
        </p:spPr>
      </p:pic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Применение</a:t>
            </a:r>
          </a:p>
          <a:p>
            <a:r>
              <a:rPr lang="ru-RU" dirty="0"/>
              <a:t>Управление шиной с третьим состоянием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93122" y="2509898"/>
            <a:ext cx="321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Шина с третьим состоянием</a:t>
            </a:r>
          </a:p>
        </p:txBody>
      </p:sp>
      <p:cxnSp>
        <p:nvCxnSpPr>
          <p:cNvPr id="15" name="Прямая со стрелкой 14"/>
          <p:cNvCxnSpPr>
            <a:stCxn id="14" idx="2"/>
          </p:cNvCxnSpPr>
          <p:nvPr/>
        </p:nvCxnSpPr>
        <p:spPr>
          <a:xfrm flipH="1">
            <a:off x="5832140" y="2879230"/>
            <a:ext cx="1569917" cy="5137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63588" y="5800618"/>
            <a:ext cx="454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Разделение доступа к шине по времени.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9488" y="4221088"/>
            <a:ext cx="139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Адрес </a:t>
            </a: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1805911" y="4189730"/>
            <a:ext cx="234439" cy="432048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834886"/>
              </p:ext>
            </p:extLst>
          </p:nvPr>
        </p:nvGraphicFramePr>
        <p:xfrm>
          <a:off x="6457057" y="4005064"/>
          <a:ext cx="1890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Адрес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-CS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06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Применение: Динамическая индикация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8" y="1955693"/>
            <a:ext cx="5452883" cy="23515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346835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 знакоместа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9062" y="224086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Цифра</a:t>
            </a:r>
          </a:p>
        </p:txBody>
      </p:sp>
    </p:spTree>
    <p:extLst>
      <p:ext uri="{BB962C8B-B14F-4D97-AF65-F5344CB8AC3E}">
        <p14:creationId xmlns:p14="http://schemas.microsoft.com/office/powerpoint/2010/main" val="75935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Применение: Динамическая индикация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8" y="1955693"/>
            <a:ext cx="5452883" cy="23515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346835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№ знакоместа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9062" y="224086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Цифра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898858"/>
            <a:ext cx="3059162" cy="10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84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Применение: Динамическая индикация. Матрица светодиодов.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863958"/>
            <a:ext cx="4082804" cy="3116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2255" y="3099085"/>
            <a:ext cx="3168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Адрес светодиода</a:t>
            </a:r>
          </a:p>
        </p:txBody>
      </p: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 flipV="1">
            <a:off x="3390606" y="2672917"/>
            <a:ext cx="533322" cy="6108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3"/>
          </p:cNvCxnSpPr>
          <p:nvPr/>
        </p:nvCxnSpPr>
        <p:spPr>
          <a:xfrm>
            <a:off x="3390606" y="3283751"/>
            <a:ext cx="533322" cy="10453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8308" y="4509120"/>
            <a:ext cx="21962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-EN=0	</a:t>
            </a:r>
            <a:r>
              <a:rPr lang="ru-RU" dirty="0"/>
              <a:t>горит</a:t>
            </a:r>
          </a:p>
          <a:p>
            <a:r>
              <a:rPr lang="en-US" dirty="0"/>
              <a:t>-EN=1	</a:t>
            </a:r>
            <a:r>
              <a:rPr lang="ru-RU" dirty="0"/>
              <a:t>не горит</a:t>
            </a:r>
          </a:p>
        </p:txBody>
      </p:sp>
      <p:cxnSp>
        <p:nvCxnSpPr>
          <p:cNvPr id="10" name="Прямая со стрелкой 9"/>
          <p:cNvCxnSpPr>
            <a:stCxn id="16" idx="3"/>
          </p:cNvCxnSpPr>
          <p:nvPr/>
        </p:nvCxnSpPr>
        <p:spPr>
          <a:xfrm flipV="1">
            <a:off x="2904552" y="4797152"/>
            <a:ext cx="983372" cy="351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6" idx="3"/>
          </p:cNvCxnSpPr>
          <p:nvPr/>
        </p:nvCxnSpPr>
        <p:spPr>
          <a:xfrm flipV="1">
            <a:off x="2904552" y="3099085"/>
            <a:ext cx="1091384" cy="173320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74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Наращивание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705" y="1443224"/>
            <a:ext cx="3148590" cy="397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8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94" y="2240868"/>
            <a:ext cx="2699680" cy="1731268"/>
          </a:xfrm>
          <a:prstGeom prst="rect">
            <a:avLst/>
          </a:prstGeom>
        </p:spPr>
      </p:pic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63988" y="2921836"/>
            <a:ext cx="2617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Более компактный код</a:t>
            </a:r>
          </a:p>
        </p:txBody>
      </p:sp>
    </p:spTree>
    <p:extLst>
      <p:ext uri="{BB962C8B-B14F-4D97-AF65-F5344CB8AC3E}">
        <p14:creationId xmlns:p14="http://schemas.microsoft.com/office/powerpoint/2010/main" val="4008563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Дешифраторы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64" y="398493"/>
            <a:ext cx="895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Наращивание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705" y="1443224"/>
            <a:ext cx="3148590" cy="307239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815916" y="3861048"/>
            <a:ext cx="864096" cy="756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99792" y="4977172"/>
            <a:ext cx="34029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Простейший дешифратор 1</a:t>
            </a:r>
            <a:r>
              <a:rPr lang="en-US" dirty="0"/>
              <a:t>x2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6" idx="0"/>
            <a:endCxn id="5" idx="4"/>
          </p:cNvCxnSpPr>
          <p:nvPr/>
        </p:nvCxnSpPr>
        <p:spPr>
          <a:xfrm flipH="1" flipV="1">
            <a:off x="4247964" y="4617132"/>
            <a:ext cx="153288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95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1743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Преобразование позиционного 8</a:t>
            </a:r>
            <a:r>
              <a:rPr lang="en-US" dirty="0"/>
              <a:t>-</a:t>
            </a:r>
            <a:r>
              <a:rPr lang="ru-RU" dirty="0"/>
              <a:t>разрядного кода «один из множества» в 3х-разрядный двоичный код.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187880"/>
              </p:ext>
            </p:extLst>
          </p:nvPr>
        </p:nvGraphicFramePr>
        <p:xfrm>
          <a:off x="1151620" y="1592796"/>
          <a:ext cx="387927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778654"/>
              </p:ext>
            </p:extLst>
          </p:nvPr>
        </p:nvGraphicFramePr>
        <p:xfrm>
          <a:off x="5459761" y="1592796"/>
          <a:ext cx="166254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36244"/>
              </p:ext>
            </p:extLst>
          </p:nvPr>
        </p:nvGraphicFramePr>
        <p:xfrm>
          <a:off x="1151620" y="5301208"/>
          <a:ext cx="38792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832372"/>
              </p:ext>
            </p:extLst>
          </p:nvPr>
        </p:nvGraphicFramePr>
        <p:xfrm>
          <a:off x="5459761" y="5301208"/>
          <a:ext cx="16625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24270" y="5877272"/>
            <a:ext cx="460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Можно нажимать кнопки только по одной</a:t>
            </a:r>
          </a:p>
        </p:txBody>
      </p:sp>
    </p:spTree>
    <p:extLst>
      <p:ext uri="{BB962C8B-B14F-4D97-AF65-F5344CB8AC3E}">
        <p14:creationId xmlns:p14="http://schemas.microsoft.com/office/powerpoint/2010/main" val="13015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150082"/>
              </p:ext>
            </p:extLst>
          </p:nvPr>
        </p:nvGraphicFramePr>
        <p:xfrm>
          <a:off x="1151620" y="1592796"/>
          <a:ext cx="3879272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567711"/>
              </p:ext>
            </p:extLst>
          </p:nvPr>
        </p:nvGraphicFramePr>
        <p:xfrm>
          <a:off x="5459761" y="1592796"/>
          <a:ext cx="166254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40391"/>
              </p:ext>
            </p:extLst>
          </p:nvPr>
        </p:nvGraphicFramePr>
        <p:xfrm>
          <a:off x="1151620" y="5301208"/>
          <a:ext cx="38792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49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843617"/>
              </p:ext>
            </p:extLst>
          </p:nvPr>
        </p:nvGraphicFramePr>
        <p:xfrm>
          <a:off x="5459761" y="5301208"/>
          <a:ext cx="16625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634346"/>
              </p:ext>
            </p:extLst>
          </p:nvPr>
        </p:nvGraphicFramePr>
        <p:xfrm>
          <a:off x="7128284" y="1952836"/>
          <a:ext cx="554182" cy="37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0" y="41743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Преобразование позиционного 8</a:t>
            </a:r>
            <a:r>
              <a:rPr lang="en-US" dirty="0"/>
              <a:t>-</a:t>
            </a:r>
            <a:r>
              <a:rPr lang="ru-RU" dirty="0"/>
              <a:t>разрядного кода «один из множества» в 3х-разрядный двоичный код.</a:t>
            </a:r>
          </a:p>
        </p:txBody>
      </p:sp>
    </p:spTree>
    <p:extLst>
      <p:ext uri="{BB962C8B-B14F-4D97-AF65-F5344CB8AC3E}">
        <p14:creationId xmlns:p14="http://schemas.microsoft.com/office/powerpoint/2010/main" val="98996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1743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Кодовый преобразователь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952836"/>
            <a:ext cx="2699009" cy="17861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97993"/>
            <a:ext cx="3779528" cy="5600711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3959932" y="3032956"/>
            <a:ext cx="468052" cy="28803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7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59934"/>
              </p:ext>
            </p:extLst>
          </p:nvPr>
        </p:nvGraphicFramePr>
        <p:xfrm>
          <a:off x="3203848" y="1458110"/>
          <a:ext cx="561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9" y="1451527"/>
            <a:ext cx="2255525" cy="23576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1743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Преобразование позиционного 8</a:t>
            </a:r>
            <a:r>
              <a:rPr lang="en-US" dirty="0"/>
              <a:t>-</a:t>
            </a:r>
            <a:r>
              <a:rPr lang="ru-RU" dirty="0"/>
              <a:t>разрядного кода «один из множества» в 3х-разрядный двоичный код.</a:t>
            </a:r>
          </a:p>
        </p:txBody>
      </p:sp>
    </p:spTree>
    <p:extLst>
      <p:ext uri="{BB962C8B-B14F-4D97-AF65-F5344CB8AC3E}">
        <p14:creationId xmlns:p14="http://schemas.microsoft.com/office/powerpoint/2010/main" val="260135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908658"/>
              </p:ext>
            </p:extLst>
          </p:nvPr>
        </p:nvGraphicFramePr>
        <p:xfrm>
          <a:off x="3203848" y="1458110"/>
          <a:ext cx="561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8" y="1448780"/>
            <a:ext cx="2263145" cy="25374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1743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Преобразование позиционного 8</a:t>
            </a:r>
            <a:r>
              <a:rPr lang="en-US" dirty="0"/>
              <a:t>-</a:t>
            </a:r>
            <a:r>
              <a:rPr lang="ru-RU" dirty="0"/>
              <a:t>разрядного кода «один из множества» в 3х-разрядный двоичный код.</a:t>
            </a:r>
          </a:p>
        </p:txBody>
      </p:sp>
    </p:spTree>
    <p:extLst>
      <p:ext uri="{BB962C8B-B14F-4D97-AF65-F5344CB8AC3E}">
        <p14:creationId xmlns:p14="http://schemas.microsoft.com/office/powerpoint/2010/main" val="1004040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50000">
              <a:srgbClr val="3399FF">
                <a:gamma/>
                <a:tint val="0"/>
                <a:invGamma/>
              </a:srgbClr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-1617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</a:rPr>
              <a:t>Шифратор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AutoShape 2" descr="data:image/jpeg;base64,/9j/4AAQSkZJRgABAQAAAQABAAD/2wCEAAkGBxQREhQUEhQVFhQVFBcVFRgXFBwXGBgeHRcZFxoXHRgYHCggGBwlGxcYITEhJSorLy4uGh8zODMsNygtLiwBCgoKDg0OGxAQGywkICQvLCwsLCwsLCwsLCwsLCwsLCwsLCwsLCwsLCwsLCwsLCwsLCwsLCwsLCwsLCwsLCwsLP/AABEIALcBEwMBEQACEQEDEQH/xAAcAAABBQEBAQAAAAAAAAAAAAAAAQQFBgcDAgj/xABHEAACAQIDBQUEBwUFBgcAAAABAgMAEQQSIQUGMUFREyJhcYEHMpGhFEJSYnKxwSOCotHwM1OSsuEVFiRDk9I0ZHODo8Lx/8QAGgEBAAIDAQAAAAAAAAAAAAAAAAQFAQIDBv/EADERAAICAQMDAwIFAwUBAAAAAAABAgMRBBIhBTFBEyJRMmEUQnGBkSOhsRVSwdHwM//aAAwDAQACEQMRAD8A3CgCgCgCgCgCgCgCgCgCgCgCgCgCgCgCgCgCgCgCgA0BzEy5itxmAuRfW3W1PIw+5yx2NjhjaSVgiILsxNgKw2lyzaMJSeI92cNg7UXFwLMgIR7lb6GwJANuV7XonkzZW65bWSFZNAoAoAoAoAoAoAoAoAoAoBaAKAKAKAKAKASgFoAoBDQBegI7E7bgjfI8ihuY6efT1qPPVVQltbOsaZyjuS4IbEb6KshURkoDbMDx6kDmKhS6pBTcUiVHQTlDdkseDxayorobqwuDVlXYpxUkQpRcXhjitzUKA5zyhFLMbAC5NDKWXg93oYFoBKADQGce2HZbdlHjImZJIDkYqSpyMdNRro3+Y1zs7ZLLps473XNZTMu2tvFisUiJPM0iJqAbDXqbDU+dcJSbPR1dNrrzOKRsPsv27BJg4YFkXto0s6HRuJNwD7w14ipEGmjzGvqnG2UmuGy71uQRaAKAKAKAKAKAKAKAKAKASgCgCgCgCgEIoBnFicsnZPxIvGftDmPxDmOlj1tgzge3rJgKADQEXtvbCYVQWuS3uqOJ6+QqLqdTGiOWdqaXbLCKXhMDe7yi7sSTfx1+NeF1erlKb2sunLalFdke9oRhYiAugGnh41x085Ss5ZmDbkWrdCFUwyZWzXuxPQniLeFq99oIxVKwyn1bbueVgm6mEYKAo3tb259GwioDZ5pAP3VIZz5cB+9XOx4RO0FPqWZ+C7odB5VuQX3PVZAXoBpg8V2uYj3AxRT1KmzHyzXHpQy1gzf2h4PaO0JOygw7jDRnizKnaN9rvMDlHL41ynlvCLTQzooW6T5Mz23smbByGKdMr2DAA3BB4WI0PSuMotPB6KnXQsg3E1PYPsniXJJPPKzizARnswDx94Xa/iCK7Rqwee1HVJzzFJYNIhjygKCSALXJufUnia6+Cpb8nu9ALQBQBQBQBQBQBQBQBQBagC1AFqALUAWoAoBjtbZ/bxlcxRwc0bjijj3WHXXiOBFwdDRm0JbWNNgbY7bPHIMmIhIWVP8AK69UYag+Y4isJm9lbjyuUyZFZORG7yPIuGlaE2kRC6eJXvWtzBtb1rD7G9aTkkymybSXa+Gjng/tYriWK/eXNY6dRpoeYqs19DugnHuiyqT0tjjPs/JzwuJmfurCzP5EDzNxpXlv9LnKXCZJlKtct8HDF7SJUpkIY6EHl6ca1hoJQs5N4xjjOeC47n4RooAH0ZmLAHiNPlwvXsdBW4VLcVGrmp2ZRPWqcRTm8yg2JAPK5tetXJLuFFvsYfvliv8Aae0HAP7CAGIHrr3iPNvkoqBqtVGvsei0VXpU5fdmz7Gn7SCFzxaNCfPKL/OptcsxT+SgtWJtDt2AFzwroaFf3u2qyCPDwm2IxTdnHbii2u8v7qg+tq1kzvTXn3PsiaweGWKNI0FlRQo8gLetbHCUsvJAb3byjDGKCMg4nEOqRjjlBIBkPgL6DmfWtZSS4JFGnc05Psj3vfupHjuxY6PDKjBuq5gXQ9bgaeIrEo7sCjUSqyl5Q92xt6LDWDXLHUKvG3U9Kj6jV109zFOmnc+OxDY3eh5FC4dGVzxLgd3y5GqvUdagoewl16FRl/U7EXhNv4mGUdqxZSdQbHQ8wQNK4aTqc5SXOUd7NJXKLceDQ1r0qeVkphbVkBagC1AFqALUAWoAtQBagCgCgCgCgCgEdramgOX0lMpbMuUC5NwQBxvehlRecYM+k2kdodrjcALT4OXs0/8AMRZVZkYeJLZfIda553c/BP8AT9HFdvaS/guO7W3o8dAs0VxydT7yMNCpHWt08kS6mVUtrJOZLqR1BHyrJzi8M+ZtlbUlwGILwNZkZkIPusA1srDmNKip7WeqnTG+tKRvO6G9sO0I8yd2QD9pGT3l8R9peh/Ku8XF9jzup006ZYfb5HG3FEcsE1hYP2b6cn0B9GtUbURUZxngxTJyjKGR5tiXs4+0/u2Vz+G9n/gLVLOMVl4HoNZNCje0/bkUEccRXPO7goAdVW9i3rwA5nyqHrYRlXz3LLp9U5S3LsR2z8FGYyxFiVIP/cBXidRdarNvgsbJSySm6eOxDfs4cjwxnKS3dK87aa31vavT9Pu1M0k1wQdZXUvc+Gye2xtFUdUZrKiHETHoie6P3nt5hWq6z8kCEG1x+xWdwS2OxOI2lKDlJMGGU/VRfeI8SePjetIcvJK1aVMFUv1ZOb6b2xbOiu3elbSOMcSep6KOZraUkkcdNpZ3ywuxkW5uLkxe14JZmzO0hcnlorEADkByFcIvMy71VcatK4xN3xU9iqL7z8PADi3p+ZFdZyw8LuedSKFtZcuNfteF7qTwtYZfSvK9WhZuZdafa6VtH1+deaaecGecYI/ahsY3sGVWBIvx5/DSrLp0lCfK5R0SzFxyaBs/FCWNJALB1Bt08K97VZ6kFJFBZHbJoc10NQoAoAoAoAoAoAoAoAJoBM9a7l8gL1sBb0AjUGT599oezkwmNliw7kRuodo1JAQte6EDQg2vboajWPD4PU9LSurTsXbyetwNt4zDyMmDh7YSFS6FTbS4Bz/U4nU0g34Q6np6HzJ4wW7bCYjZcy7QSIJFMQMZh1fOqk6ZgbAXPXqSOddHxyVVey+PpN9uzNGwG0454VnjYNGy5gfzv0I4EV0zlFdKDjLaz5ixEod3YcGdmHqxP61Fl3PYURSUYv7HTDYiSCQPGzJIuqspsR/p4VhPyjN1EWnFrKNEwHtOE0Dw41LMVsssYuL8QWTiNel/Ks2y3waZTT6a4TUq3wXPB744GfDWkxMSloirhnsRcWOhrpTNOCy+SBPS2xs4i8Faf2pRw4SNEUy4lUyMeEYK93OW4tcAGw68q29VJEqHTJzn7uEZv/th3xDYie8shudTYX5eQA4AVEui7I4LunTpJQh2JLD7ySqyu9sjXFl4gcLjrz0qvnoK5LC7kizSQ2vBKbpb3LgsdIzEnDzFQ5GuWwFnA8L6+HlVhpG64KLKnV6R3Q9v1I5by7xtjGeONgPpUy5iWsFiQ5YoyeQvmkb8XhUhyb4NKNL6Xul+Vf3LZtHfvC7OwyYXBWmeNAgI/swebFvrEkk2HM8a3c1FYRFr0Nt83OzhGVbRx8uJkaWZy7sdSfkAOQHQVHcvkv8ATaZRWIrgltw8YsO0MO7myhiCfNGH61spKL3PscOpV7oSSN52IrPedxZpPdH2U+qPM8TW1KcvfLuzy1vHsXgdbQwCTKVdQbggEgEi44i/A1vdTGxYaNa7JQaaZShuric2TMOzv72bS34evhVE+kyc8pFr+PrxlrkbDd+cyCNwwQNYEm4I6qOelc4dOkrexu9ZXs3LuaHg4BGioosFUADwAtXpK4KEUkUspOTbZ2rcwF6AKAKAKAKAKAKAL0BXt7dsGGMLGf2jm1xxUcz561Xa/V+lD2vkmaWj1Je7sUR0kRg5zBr3zc/jXnIarMvbLkudsJcY4NK2HjTLBGzEZmXXxtoTb0r1emu31pvuUF9WyxxXZFY3qx2O2beeG2IwvF43vni8Q41KeYNvKuzbXJ308KrvbLh+Dxsf2p4OYAS5oG++Myf415edqwrEze3p1sPuGD3H2fiTJKZDiXlLMz9qDYnmAmgty8qztizD1eoqSguEj37O91pNnS4tH7yMYzE/2l7/ABHJhwP+tIRwY1mq9dRfldy5YzCpKjRyKGR1KsDwINbYIUZOLUkYNtPHTbKfF4KGVZIZQQLG5TN5HR8t1I56GuDlt4PRVVx1KjbJYaKrhoGdgqC5PKo85qKyyyTUeS14fYClV7XVlFu6bDwBPOquesab2djFmp5eOzJLDbIjHuRKf3bn41ElqpeWRXPHk7SbNFtYh6p/pWi1L+TVWLPcjcZsCFxouQ9V/lwNSq9ZZF89jpGbRW22PIJDHa56gaW61ZLUwcN5Y0zrjDcSW09kOUQIt8txYEXsR/oKj06mG95NKr45aZXpYypswII5HQ1PjLcuDScfPhnitjTGeBQKN4O9VGXySUGEyxtI32e6PPS9RpWpzSO29J7YkeshUgi1wQR5jWu/HZ9jhqo+7HyfSu6+3I8bh0mjtqLOt9Ubmp8qmxaxweLvplVNxZLVk4kbPtHM5jhAdx7x+on4jzP3R8q4Sty9sDqoYWZDrC4XJcklnPFjx8h0HhXSEFH9Tm3kc10MENtrejC4XSWVc50Ea9+Rj0CLrWrkkdoUWT5S4+R1s3EyyjO8fZKfdVjd/NraL5a/pWUznJJPGR/WTUWgCgCgCgCgKbvztVlKwoSLrmcjQnWwHloap+pahx/pryWWhoUve1kiNn4FVCsdWte/S9eP1OqnKTjngnyeGOsXDnQrwv8AzqPTZslk0i8PkrrlkbicymwIPC3Sr2u2WE4knapJ5Xc07YmIM2HjZxcstm6Hlf1r1emm51Js89dHZY0jIvaTuN9FJxGGU/R2PfUf8o+H3D8qzOHOUXGg129bLO5QonKm6Eqeqmx+Irkm/Bb+gprPclsNvXjYxZMVMPN83+a9Z3S+SNPQ1fmiecbvNjJhaTEzMOYz5QfPLa9HN9mxHSVR5UURSoTwBPkL1pJpcZO/CLtsHZ4hjBI77AFj0+76VSau/fPHhHCTyXfd/d8OO0l93iBUOEPVbbeIordRqdr2xOm3N54cIeygiEktrnWyoORZteNuAqdTCnG7GUKdHbct83hFV2h7Qpxp/wAKPDs3cj1DD8qkKmua+ksaulxaz7v/AH7ERh96jK9pkjsfrxqVI8SpJuK5WdPSW6BKs0SrjmLf7lu2XsftBmdsqciOfl1quluzjKWCqu1Li9qXJJvu5Ew/ZuxPoa6Rr3fRJMj/AIyafKKZvDsXOChAEi8Cf64VI01squ7LPT6ld+6IGXdZwt1dWPSxHzvU9atPwTYa2vONp32VsC3ek9BXG/VvtEzdq21iBY8PsgyCyx5h4i4+fGqx6h54eSBK/b3Z3l3Wa2uHW34BW34qxc8nL8XFv6hrgIXwchfDloXPvLa6N4Mh0I8RY+NSqOpTj5yLK6717hztP2kSgrFPEUU6s0LauPu5vdq1VzvWU/1I0empcxeR5hvarhIUCRYaYAcrqPUm5uak1yhBYRyfTLZvLYw2h7YZT/YYZF6GRi3yW1/jWztOtXSM/U/4Ktj98doY1hH2r3c2EcIyXJ4AZe8fjWu9y4RL/BU0LMl/JqO4O4iYICaaz4lhqTqI/BfHq1dYxx3KXV6t2PbHhF1eQLxIHmbVu3ghYYqSBuGo68vjzomD1WQLQBQBQBQFR3x2HJKyyxjMQuVl58bgjrxNVPUNLKeJxLDRaiMPZIrbtPhwvaIQpvYMLX9a89qOn4901jJZRlVa2ovk5y7Wcm4sPDjUeOijHhm6qWBgzXJJ4nU1MS28I6cdjQt2trqYEErZSO6CRlUgaDvHS9q9Jor81LcUOqqxa9pOSxrIpVgGVhYjiCDxFTk0+xFTlF/B8/b/AG652fiLLfsZLtETy6oT1H5EeNRpxwz1HTtY7I/ddyBhZG0cEfeXj6jnUeWVyi5T3rMSSwWwu0YEOCnEkcbdB41Ht1excrk4WWRinmPJa8HhAgCRr6Aan+dVNlspPMiulPyx8NnyAjMjAEi+njUedkUmv8nJ2pp4LlicRoqLooAv41D1GqzFVQ7FdXDMsy8mQbXxpCu/15ZGN+mpHyUAV6PT1p4ivCPR01p4XhHXYG5b4mJZXlEat7oy3JF7X4i3Cueq6rGiz04rLOF2vcZYQz29sj6G2QPnBUMGIt4Wt6VN0ep9evd2JOlu/Eclu9m+PaSB42N+yYBfJhe3oQa8912nZYpLyV+vrULf1JbaO8YgfLGpeQamxsq+bHn4C9cdDorGlZnH/JGhpt65IrE7wRTTZ8QpQWAIRgx/isfhVo9K5fS+52jpZ114hyyViw2ExKn6LNeRRfI1wx/daxraWmnDlPKI0pXVv+pHAuxNmK3fl0F9B19OdV10ufsYsvbW2Pcsi7QVNI0At141y/HxrWK4cfLIvpSlzI9LtVuar8xWI9Xn5isB0LHDOG0sNHiYzplkAuP651IV9d0XKHDRmuU6pfKM7x+y1nsrgnKToOPS1SKtT6S79y2U+MjPE7rRW910PI6/k1SIdQl5wzpC/n5K5tTZTQcdVOgYfkehqyp1CsX3LGOphKHt7l69lewZh/xaRIS11ieQ91RezMFGpJ4X8+tSf6n5Uef6jfCT2Sf8GnJs+Zv7WdvwxqEHx1b5iuirsf1SKZzgvpX8jzD4CNNQuvU3Y/E611jXGJo5SY5roahQC0AUAUAUAlYA12hs6Odcsi5hy5EeIIrnZTCyOJI3rslB5iRuG3Tw6NmyliOGZrj4c/Wo0On0xecHeestksZOeI3Qgdy/eAJuVB0/mK1l06qUtzNo66yMdp6fYskQthpbL/dSDOnkCdRWz00oL+m+Pg0V0ZP3r9yIlxBhP7WKXDn7cDXjPjkPd+VRpTdf1Jr7o7qCmva0/syt+0jFdtgrmWKUJIhVrFJQScp7nO4J/OutdspLh5RK0UfTt7Nf4MqBrr3L2Etryi37vSJHhwxNszMepOtrADjw5VT6qEp28Gupjvs4OuM3rkgXLABG7cXIDOB4XuE+Z8q6abSLO6XJrDQq2W6byhhsnfHExSBpZHlQnvqxvp1BPA101mhhfB/J3t6fU4+xYfg1LDYhZFV0N1YXU9Qa8VOqVc9k+5Qyi4ywzI94NLL0eQfBiK9vpVxn7I9Dplw39jR91mvg8N/6YHw0/SvMa726ixlBqeLGip+05LSwnrG3yb/WrboUs1vJb9K+mSPPs+xfZrim+yit8A1dup0epOBy6iszQ02jiiihb99u85568T6m9T6K0+X2RiuHl9kN03fxE0edYiVOoNwCfGxN7UnrKIvY2bQ10ISwRSmXDyg96OVCCORB/r411Uo2R47Ms8Qvr+UzV93tqjF4dZLWYHK4HJh+h0PrXktVRKm9xzlPsea1VHpT2lT27trLO8oLA5uzjymxsmhPS2a5161babRp1Kt/v+5ZafT7oJE7uhvP9KLRvpIozDT3l0BJtoDciqrqfTvQW+PYjazTek+OxaBVOm1yiD4PWDCRXyoCSbkmp0daoLtn9TSalLu+B6skc3ckQC+nDSp1Gqpve2Sw/BxcZ18xZmm9BizYiBTmKXAFjqQAbL1sdKsdPTZXJNlzQpOCl8lw3M3j7PBYaNMJi3yRKpZYrqWA7xBJ17169JVJNLBSaunNspOSLFHt6RuGCxXr2S/5pBW+X8EX0l/uQ6i2jKeOFlXzeL/6yGs5Zq4L5HccznjGR5sD+VZNWjuDQwFALQBQBQCUAUAUAjMBxNqGcMYY3beHhF5Z4k/E4H61htG8apy7Iqu2vadgYgQhac9EXu+rPYW+Nc5Th55JdXT7pPngyHeTbrYyTN2axJ9WNOA8SeZ+FRVCEZbol9p6vThhvJw2Pstp26IPeb9B41x1F6qX3OspbS0S4NYgmQWAuvx1vfz/ADqshZKbefJiEnLhlfwGznxeJaMMFJZiSQTYBrcBx5VYWXR09Sl3JV9sq61tPe8uzocNIscMhkIX9oTawPIC3DyrXSXWWxcpLHwb6Odk45sLX7Otsrk+jOSHBLJfgQdSB4jU28apesaN7vWXbyV+v0zjLeuzKvvStpXHSWUfFg361caF5rT+xYaT/wCa/Qvu5T3wWH8Aw/javOdTWL5lDql/VZBe1Be9AfBx/lqd0B+2SLPpT+or+7eIyrOv20Rf4wD8iaub4bpRZvroNzizjiZDJLYfWYKPjYV3+ivJzm9lRq8CgBVXQAADwArxl08ycmUb5l2M037kDY2S31Qin/CD+tek6Un+Gjk9P0+OKVkkdyMUYsNim6FAv4iLf9tcdfWrL4EDXLfaVrak2aQgcF7o9OJ9TVnVDasltRHbDBZPZvlWSeVzZUiFz0ubn5CqnrKc4xhFctlZ1BuUlFC4/b7CUzF3Rm9xVPBRwBU6HmTfrWatCvTVaimvJtVpcx2pFk3U3mGLzI2ki6gW94fatqBr41T9R6d+H98OxB1em9Fr4JLb+0ewiLL77HLGPvHn6C59KjaDT+ras9lycqavUnjwZljtpBe6ozEG5Yn63Etfje5OteurpcnuZe10Z78JFg3d2vM8JIeRNcpZSVBPUW0vwqNbN0We1/sVmopq3vhE3sbY+1cQpePadlBIs1yw8xlt86uNNc7obkVt89PXLDrJuDdrao47UH/QDfMmpOJfJFldp/EP7knh9iY8e9tFj5YaL9Qazh/JxlZU+0f7khBs3ED3sY7f+zEPyWs4Zzco/wC3/JIwQsvvSFvNVH5CsmjO9DAUAUAUAUBW94d0/pVymKxULn+7xEmT/plstvK1ayjkkU6j0/Cf7GYbwezzaMVyrtiU6rI2f1Vz+RNcpQl4LanW6eXdYf6FGnwzRsVdCjDiGUq3wOtcsPyWcJxl9PJ5oSY+n5O+Eg7R1QcWNhXKye2G5+Dq/SisovmDwyxIEXgPn1NUNtjnLLKyc8vJJYfZBmRrmykG3UnkfIGoUtYqppHKVuxmebSDRysQWUte9iQddGXTxBFemp2zgsl3VsnBZ5G+CwckzZYUZzxso/M8BW87a6lmbSRrZqYVvDYMskMmuZJEN+hUis+y2HHKZ2bjbD7MfbdlMpWa2k3f8AwAR18wVB8jXHTxUFsXg4abC9i7oktgb2HDQiPsw+ViQc+Xib24Gomp6YtRPfnHyRdToVOzcnjJGbwbcfGOHcBQosqjUDrrzNSdHo4aWO1EzT6eNCwmN9nIwOce6L+pCkj9KkSWfau5ysnGUsD3dvDF8VCDwz5j6a/pXHWy2aeRH1zgocGtRlRwrxDjObwUixkxvbk2fETOfrSNbyvYfIV7nSQ2VRj9j1WmSVcUSGExPZ4MAcXkeQ+n7NfyY/u1z9Pffl+OCvcHOxtkDJ7x8z+dTPBZVvLwSey8YY4ZQfdZlLfeyg5U8rm58hUW6vfNPyRp1brckdNMXJZjcn+rVIjFRXBMilFYRfvZjgLJLOR7zZF8l1J+Jt6V5vrt2ZRqX6lBr7HKe1EZvntrPIcp0W6R/Gzv6nujwFTOm6P061nu+WTNFp0lllWw2HaV1jQXZyFFW9k1XFyfZE3UW7Itmt7P2asESwcVAsT1PN/O+teLv1Lstdh55zcnuZHf7xSbMLMEDrmCyKTa41sQeR1r0PSr+f1FumWpXwy57vb+4PF2CydnIdOzk7pv0B4N6GvQxnF9ipu0dtfdcFoDVuRP1FFALQBQBQBQCUAUAUAWoBjtTZEGJXLPEkg+8oNvI8RWGkzeFs4PMXgoO3fZJC92wsrRH7D99D6+8vzrm60+xZU9UnH61kqGE3TxGCnviEsuU5HU5kY6cD1tfQiqzXpxrx8llDVV3L29ycwkWd1XqdaoLZ7YNmZPjJaobWFuHCqGTe7LIT7mb7/4DJKWA0Y5x66N/EAf3q9d0i/1KVnxwXfT7N0cFg9neLVsKVsqtGxDnQXv3gx9NLnpVZ1mmfrLHOfBC11TjaUve/GJNi5HjIK91bjgbDU1e9OqlXRFS7ltooShUlIndy9mri8HNFJewmujDipyLqPhw8TVf1LUy0+pjOPx/wAldqrXXduiNv8AcOe5ySRMp4Nci/pY/nXddapjxJNMT6g34Fi3GbOFeVQSM2VRc2B1OttPGkurR27orj5Oc+oWOJ23w2Z9HhhyLZFLIb8ywBuT1Nqx03WetY9zGik5zeSJ3SxaR4kNIwUZWAJOlza2vxqb1CEp0tRO+toslDKRe9pbSWKF5cykBTlsw7xtoB6153T0TnaotYKyrTzlYlgyp3vxPjxr1ySUS/SlCOMHaZyAqkEZVGh8deHjcn1Naw25bTNK8uJ5lwpAjJ4yKXPQAsQPkL+taqzc39jtp5ZyzniJb2C+6ug/Vj4mswX5mbyeH+pxtyGpOgrZvCbZm2ShA07auJGz8DHEDZ2XILcbkXdvPU+tq8rp63rNZKb7Io9PU7ruTNppcxufK3QchXqIpRXB6CMVBZLv7Ntj+9iXHVI/yZv0+Nef65q8f0Y/uUWuu3SwXHEHvGqCHYhLsUvf2QZXHV1HwGtej6RHDTJunWcFEK16BE96eWOETWx97MZhLCGdwo+oxzp5ZW4elq3U2iDdoa5/VEuuyvbDILDE4dWHNomyn/A1x/FW6uK2zpS/JL+S4bM9pOAmteXsj0lUp/Fw+ddFNEGzQXQ8Z/Qs+ExscovE6OOqsGHyrbOSLKMo90OKyahQC0AUAl6AaYjacafaY9EjaQ/BAbVjJlLJF4reGQf2WCxUv7qxD/5WB+VG2dVUvMkRc219qyj9hg4IxqLy4jMQfJB+taqTfY6xroj9cn+yIXa2E2mVz46TD9mOCR6EE6XFxc/HnVf1CEnXn4JumsojLEM/uR+z5Asik8L2Prp+teZvjui0T5/SWCKTKbHhVRKGSK0Qu/eD7TDFxxj1P4TofnlPpVj0e707tj8/5Jegntt2/JlwlIBAJAa2YX0NuFxz4169xTeWuS+koZ3Puh5sjY82Ka0SEjgWOiDzP6Vwv1dVCzNkS/WqK4NN3UwC4aERg3JYlm6tex+QA9K8l1K6Wos3fwUt0nN5KRtPacuDxk64eXuF7295bsLkW4Agk/CvRafTV6miLtjyS66fVgsjvcXGZsRM7yjtXQAZzq3M28rDSuPVacVRjFe056qqUVhIu2KgGKhZGtZtG/QjoQa8/XJ6a3ciHXZKtqS7mXbZ2FLhWKupZeTqLqR6cD4GvX6bV1XxymXdWuUvqIoAeAqXtXgkepu5Q92Vs5sRIEUX1755Acya46m6NMG2RdTq2otZNF2tupHigCe64UKGHGwFgCOdeYp6pOmTXdFTDU2R4T4K7vxsNoysiqTGI1TugkLlAAvbkeN6tem62FkXFvl5LHRarHtkVs4TJAJG4ytaMfdX3m+JAHrVirN09q8dyZXP1LX8Ifbm4HtsWl/cjvK1+Hd4X9bVw6ha66Ht7vg56+zEdqL1NiINoo0Dgo1yYybXNtQyn816V5+Fd2ikrYvK8lbGM6HvTKPPutOuJSBh77aOB3So1LeFgOFXsOo1SodqfYsLNbGdeV3NVw8CwxqiiyooUDyrxts5XWOT8lK25PI2dwLseA1NdYRzhI3ivBmu+WNzyBL8Ls3m3AfD869b06nbDJYUrbyN9nbqY3EWMWGlIP1mXIvxe1Wqg2LOowj3n+xYML7Kse/vdinnIT/lWtvSZEl1ev7klB7HZz7+JiX8MbN+ZFZ9FnCXV0/y/wBx7F7Gh9fFk/hhA/NjWfSOT6s/Ef7j3CeyGFDmGJnBHNcqH4gXFbKs4y6lN/lRbtlbvGC1sVinA5O6sPml/nW6WCFZbu/KkTVqychb0AXoANAMNrbTXDqGdWKk2JUXt0v4VwuvVS5XB0rrdjwiF2jvbGYyICWkbuqCpFr89ag39TrVeYPklV6Ge73dj1ubJngZGY5kkYHWxN9ePnet+m3KcOWY1sFGeV8Eu+x4Te8akkEZiMzai3vNc1PnFTjhkVWSTzkyydCkkkTaPGxVh81byIINeY1NEqpOL7Ho6ZqcVJEngsaCArmxGgJ5+fjVPdQ08xNJQa7DuaPMrK3usCCOoOlRoS2SUl3RpF4eSr4DcmJZC0jF1zHInK19Mx4k/Cri7q8nDbFYZJs1cp8FixU4iTKoANrKoFgvjYcKrq4StlulycIxbeWRsRLo0Qk7Itwe1yORGp0vprUzEYSVjjn7G8lj3FW3h3UOFj7USFxmAa4txNr3vrrb41baHqKtltxg7Q1Lz8HDZmxldVd3deYCkDnprYnhXa/UST2rkxZa5S5ZesJjIhGBnIFrHMSSfUDWvO3UWyszhESUUM8ftJAVWM3JPPn4AGpFGmmk5S4/QxGs9f7MhxBZiinXpr6kVpLU3UpJMynJPgcbJEUaSRxqqkEEkc9fnXLUu2cozm8o5yUmuSXiwoIBu3AHiP5VWytknhGiidxKOH9dPhpWu2S9yOm3BE7xbux4uMKLIy+4wUafdt0qdouozom3LleTvRqJVSz/AGKquxJ8FhsQwCs7EBiDe0Y1J9SdR0q6/GVaq6Czx/yS42xutW4qzbSl+2eotYW6W00q2VEMdi1ddaTeDVN2tovLhY5JhZyNOrDgG8L8a8dr6I13OMOx522MVN7R67FtToB8BUWMccI0Sxwis7zbdWNLDX7I5sevgoq50Gicnlkmqp+Tx7LdizSSPjsiSBSUVXNixOrMp1AIsALjmeFq9bTXjsRepXJL0jXsNiw2hDI32WFj6Hg3oTUko2h0KGAoAoAoAvQBegFoAoAoBvjI1ZGDgZSDmv0rnYk4tPsbQbTWO5nmzZUXNcjLnIjLWzWv/wDleC10Pe9mS9e7an5PcOznnnYQDIUPffMRa9+mvI8KsOmae6xcPBpZbCuOZ8/YvWzMI8SZXkaQ9Wt8ufxvXq6oOK2yeSnsmpSylgy72wbRjjxMHZf+IVCZDfQofdRhzN7nwHnXLVVwmsSLfpUJtPPYgtm7djlsGOR+h4HyNUV2klDtyiylW4k5Di3X3WNviPgagToi+6OTgmdG2hIfrW8gB+QrRaeteDCriR+NxixKXc/zJ6Dqal1Uym1GK4N4xz2I/Z+34pB3yEbmDw9Dwrvbo5RfCybutnbGbVgykO6sCOA7x+VaVaaxSzFYNVW2Vzae1zKQsYyICLcibcLnlVnVp1DLly2dYUpsP9vTL3bobc8o+OlFpK3ybPTLyjhh3lmkDZzca34W8gK3koVx7GfRwuxJHeCWLuvGpPXhfx8aivRws5izm6olm2bjVYCRLEHiPzB8arL6Wk4vg4Thxgn0xiEe+AOh4j0qplRNS7EfZgru294xBKjDgbi3PKOdvOrbTdP9WtokQqzHDJXBbfilF1b0Bv8ALjUKzp1kHjBzlTJPg47U22qLcNlA1JPFvC3PyrtptFPdho2hVzyUfFDDSyK6vkUsDIhUqLc8ulher6HqwhhrP3JvqTUNjLed7cOgAUroLAd5vkBVI+l2zlufkh+i2Qe1t8y4sgJ6XFlH7o4+tT9N0qMOWdYUpEJsqBsXiUVxJJmPeCWzlQLkKGIHAcKua64x4ijN8tlbkjY8FuzhpB2uzZpMLILBgl7Xtwlgk5+YBqWopLg89K+ecWrd/wC+R8m2MVhtMbB2kY/5+GUuPNoffX90NWctdzn6dc/oePs/+yf2ftGKdc8Lq69VN7eBHI+BrPBwlGUe47BrJgWgCgCgCgCgCgEoBptPBmaMpmKhtCRxtzA865W174OJvCW15IyPdTDKhXKSSPeJOYeI5D4VFXT6trWDu9Zbu3ZOG6+ynw0s6tqpCZW+1Yt8CLiueh03oTkvBvqr1bGLXckNu7aTCoSdXIORepA0ueQvbWpV+phSsyOFFErXx+5luA2c+IZ5JQrTSMWkY6jXQKNOAAAArzWt6i87k+D0MWqopR8Hdd1VUswjjufW/kDoKif6o3hJh37iEn2DijnkwdyiC7rnAy+IDm1tKvNLGN8fcuxs76oNRn5IzETbQQAukqhrBSYbXJ4AHLxNSfwNfwbxsqecMZ7Q2Xixdp45BZC5z8VUGxYrxVb+GvLnXaNWzsjML6n9LIsC9ZbJdcN7H+IwCxqCzG5Huga/GuEbNz4RmNe58DO1dlnBNjXGAUN24+T0jlTcGxHOsSWUYaTRYcHOJUuQLjQjjrVdZFwlwV9te2X2I/H4loZbxEqbDNbgfQ6cK711qyHvCocoZPf+8s1rdy/XKf51j8DXnJxdWHyRWJxDSMWc3J5n+tKlQrjBYSNkjnW7SY8ZAmsKOOwSwsBWcI2TQoFGd4Vwl5OrRiwK38Qfz8q0TeeTpClLKY83b2h9GxcE3JJVLeR7rfImusX7it1dW6uUD6Qn2fHIQ/B7d10Nm+I94eBuPCpTPJbmuDvECPeIPja1/Shr+hHY3YEMjdooaKX+8iORvW2jjwYEUwbqxrgI5MRDo4E6/aQBJB+JCcreakeVMjEX24H2FxiSe6eHEEEMPNTqPWs5NGsDigFoAoBKAKAKAKAKwAtWQUbf3DsJY5LXTLl8AQSbet6ourVyb3Fp0+a2uPkb4bGI+inW17WtXkLaZxy5EuSfk9YufIBYEkmygczWNPQ7Z4RqkPdh7MGGiebFaAkNk48PduB7zXOi9bc+Huum6eVUMy8kHVXKySUPA6XDySOs8qXm1+jQE92EH/mSW0z8LkXt7q8STYkbcktq/cg/aMEwmzpVJzTYllR3PvOb3PkoUEBeABrWbxEl6BOy9PwjG8KQDmOttQOp5elRJcrB6ymPDYk8xYknUmkYqKwdJWqC2xORNbEV2SfdiA0NdzPQNCTVe+0iQ2PPle3JtPXlUbURzHJ1vhujlHDaD3kc+Nvhp+ldKliKMxahBZE2bs+TEyrFCheRjYAfmTyA612SbK2+5RTlN8Gtbu+yaFFDYxjK/NEYrGPC4szfLyruq15KK/qlknivhDjc7dfCiTGYebDxO0M90Z0DExyDMmp6WI9Kyoo5ajU2NRkpd1/ci9tbkwJi5IuyULiE7XDWJXK6f2kOnIqQw9a43QklmJ2p1k9iee3f/s5yey2LERCXCTMhI9yUZgCOK3Go1050ripxUvk3/wBSnCWLFkpO3tz8Xg9Zojk+2hzp8RqPUCjg0WFOuqs7Pkgw1aFlXe13EYU7C9J+5H0B7MdufSsCgY3khtE/XQd1vVbfOpUJZR5DXU+la18lj2krGJ+zaz5SVI6jUela3KW17e5GrxuwyqYfefENHbswXNwH4Adbr1qhl1nYnGS5LH8DDdnPBLbmyM8Bd2zM0jEkm50sP0qz6fNzq3Mi6yKjZiPYmpsOr2JGo4HgR5EairAi5PcaEaXv58f9aA90AUAXoAvQBegC9AFABoDnJGGFmAI6EXrVrPcym1yipb07CfOJsOvAAMqixFuYHPTlVN1DQepzFcFjpNSknCxkdsvAzPKkk4ZIoiGJYW4cABzJNhUTp/TnGzOMJHfUaiCrcYPlltw+EMriWYWy6xRn6nLO3LtCP8IJHU16VFS5YWESSxAEnmeJrJpkwn2r7e+lYvs0N48OCg10L/XPyA9Kj2yy8Ho+mafbDc+7/wAFOghaRgkalmY2VVFyfICuaTZa26hRj8IvuyPZhJ2Zmxr9igGbIlmkPQE8FJ9a2lHbHcylt6knLbWs/qXzdXcXCwxhnw6NI3e/aDOVHJQW4G3Os0wxHL8lfqNbbOWE+PsLt7dzDYjEQQdhGFAeaQqgVsqjIqZl1F2e/wC5XdxTZpVqLIJyyzPN/vZ62CBnw5L4f6wOrR+N/rL48R864zrxyi10evVvtn3KPE9iD0IPwri1lF/TPctr7hiHuxPUk1iK4Mah4W03X2YbrjCYZZXUdvMMzG2qrxVPhYnxNS4Rwjx+v1LtnhdkXWuhBIKaHstoJIOE8DRN+KM50/haT/DWPJ1TzXt+BxvFs0zRXT+2iYSwno66geTaqfBjR/YxXPa+ezG2zJwrq66RYnvW+xJbUW5XtbzWoyj6dnHZ/wCTeS3R+6J1kB461JOGWUjej2a4bFXeECCU63Qdxj95OHqLVrKtMn0dQsq4fKMh3j3axGAfLOlgTZXGqN5N18DrUeUWi9o1Vd0fb3+CX9mO8H0PGAMbRT2jfoDfuN6EkfvVtXLnBH6hR6teV3RtW3pZgmXDoS7C2a4GXx151jUue3FfcoaFDdmZT2MmFGWWPKSCwJbNmPO9vSvIazp9vqKUy3jKFv0sltibCxCsJVkSMMASoBYG4vYroKvtForqkmpYIeo1NU8x25wW9aulnyVotZMhegC9AFAFAFAFAFAFAFAI2lANhDnYM3AG6L0+8fH8qxgzkcmsmCs+0DeP6DhGZT+1fuRD7xHveSjWtZywiVpKHbZj47mObo7mYjaBuvchB70rC4PUKPrt/V64Rg5PJe6jWQoWPPwbbuzurh8AloU7x96RtXb15DwGld1FRPP36my55kx5iI+1kC/UjIZvvNxUemjedq5yW+WPg0T2okBXZI5eCL2UmeWeY/Wfsl/DGSp/jL1g6SeEoklKgYEEAgggg8CDxFDRPDPnz2hbrnAYjuA9hJdoj06x+n5EVHnHDPT9P1fqQ+6I/dHZ30nGwRH3TIGb8K99vktvWtIIka+/bByRrGO3nnkkK4fuoDZbAEkDmSeFVOq6pKEuOEU9Wiht3THibz4hEytEHcfWB7tvIDjWtfW4uPPc0ehg37WLgd4fpRVXQLIjiRCDocvvDXgchb51Y6XXq6W1rDOV+kdKz4LgasyAR7YAHtE+q5zr91uZHqAw8Sa0nDcsG6lh5HOClLL3veXut5jn5Hj60g8o1kuRxatzBwxmESVGjkRXRhZlYXB9DTubRnKLyu5kW+vswaPNLgrumpaE6sv4T9YcdOPnXCcPgudL1HPts/kufsz3j+mYULIf28Fo5L8TyVj52IPiDXSDyuSBrtP6c8rs+UWHbGy1xCBW0swYHyOo9RcVzupVq5OFVzrllD9RYV2SwsHLuLWQFAFAFALQBQBQBQBQBQBQCEUAAUAjG1AZ9Pu221sX9IxV1wkXdw8fAyC+sh+yrEA9SAOFaYyyfDUKivbX3fdl+gw6ooVAFVRZQBYAdAK3IMm5PLPTcNONYMHmGHKLDzPiTxNEsA84yQqjEcbaeZ0A+JFZCDBYYRxog4KoHnYcfWhl8s7WoYIDffd8Y7CSRaZwM8R6OBp6HgfA1rJZRI0t7psUv5Mv9jmAJx8hYWMUTAg8iWC/owrjXHL5Lfqdn9KOPJZ9pwrhcWyoe7oTccM2tvIV5fqmnipOKNdPJ2VJsemYZSwIIAvoa88q3uUWZ2vdg8blQo87OzDOASqeehN/AG1vGvYdKrhu78o4a+UlBRxwX6vQlQFqA5iOzX6ix/SsY5yDrWQJag7iFaAg8Ru8q4lcVBZJvdlA0WVeYYfaHEN8dK12rOTr6rcdrJ0VschaAKAKAKAKAKAKAKAKAKAKAKAKAKA8st+NAAFALQBQBQHiRL26A3/l86A90AUAGgK/szd4QY7EYlNFxEaZh0dSbm3iLHzvWFHnJ3svcqowfgN493RiTnU5ZALXtcEeP86g6vRxt93Y6abVSq48GfmQrdQxtc38fSvMzqSlgvI4aUi27m7EdGE8gspTuC9yc1jc24aVe9P0s4S3yKrW6iElsiXOrgrQoAoBaASgCgC1AFAFALQBQBQBQBQBQBQBQBQBQBQBQBQBQBQBQBQBQBQBQBQBQBQHk1gENiN2MO75yhuTcgMQCfEfyqLLRVSluaJC1VkY7UyYRbCw4CpSSXCI7fye6yAoAoAoAoAoAoAoAoAoAoAoAo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9" y="1450149"/>
            <a:ext cx="2263145" cy="4064826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687888"/>
              </p:ext>
            </p:extLst>
          </p:nvPr>
        </p:nvGraphicFramePr>
        <p:xfrm>
          <a:off x="3203848" y="1458110"/>
          <a:ext cx="561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Inputs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Q0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KP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41743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Преобразование позиционного 8</a:t>
            </a:r>
            <a:r>
              <a:rPr lang="en-US" dirty="0"/>
              <a:t>-</a:t>
            </a:r>
            <a:r>
              <a:rPr lang="ru-RU" dirty="0"/>
              <a:t>разрядного кода «один из множества» в 3х-разрядный двоичный код.</a:t>
            </a:r>
          </a:p>
        </p:txBody>
      </p:sp>
    </p:spTree>
    <p:extLst>
      <p:ext uri="{BB962C8B-B14F-4D97-AF65-F5344CB8AC3E}">
        <p14:creationId xmlns:p14="http://schemas.microsoft.com/office/powerpoint/2010/main" val="317840736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13913</TotalTime>
  <Words>1684</Words>
  <Application>Microsoft Office PowerPoint</Application>
  <PresentationFormat>Экран (4:3)</PresentationFormat>
  <Paragraphs>1371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Оформление по умолчанию</vt:lpstr>
      <vt:lpstr>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</dc:title>
  <dc:creator>1</dc:creator>
  <cp:lastModifiedBy>Геннадий Торгашин</cp:lastModifiedBy>
  <cp:revision>995</cp:revision>
  <cp:lastPrinted>2013-05-22T10:12:52Z</cp:lastPrinted>
  <dcterms:created xsi:type="dcterms:W3CDTF">2010-09-08T04:49:57Z</dcterms:created>
  <dcterms:modified xsi:type="dcterms:W3CDTF">2019-01-11T18:01:39Z</dcterms:modified>
</cp:coreProperties>
</file>