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1" r:id="rId3"/>
    <p:sldId id="262" r:id="rId4"/>
    <p:sldId id="257" r:id="rId5"/>
    <p:sldId id="258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764704"/>
            <a:ext cx="5684168" cy="182976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Совершенствование работы по развитию социально-коммуникативных навыков посредством организации и проведения сюжетно-ролевых игр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538038" cy="1101248"/>
          </a:xfrm>
        </p:spPr>
        <p:txBody>
          <a:bodyPr>
            <a:normAutofit fontScale="92500"/>
          </a:bodyPr>
          <a:lstStyle/>
          <a:p>
            <a:r>
              <a:rPr lang="ru-RU" sz="2000" dirty="0" smtClean="0"/>
              <a:t>Презентацию </a:t>
            </a:r>
            <a:r>
              <a:rPr lang="ru-RU" sz="2000" dirty="0" smtClean="0"/>
              <a:t>подготовила </a:t>
            </a:r>
            <a:endParaRPr lang="ru-RU" sz="2000" dirty="0" smtClean="0"/>
          </a:p>
          <a:p>
            <a:r>
              <a:rPr lang="ru-RU" sz="2000" dirty="0" smtClean="0"/>
              <a:t>воспитательница </a:t>
            </a:r>
            <a:r>
              <a:rPr lang="ru-RU" sz="2000" dirty="0" smtClean="0"/>
              <a:t>подготовительной </a:t>
            </a:r>
            <a:r>
              <a:rPr lang="ru-RU" sz="2000" dirty="0" smtClean="0"/>
              <a:t>группы №</a:t>
            </a:r>
            <a:r>
              <a:rPr lang="ru-RU" sz="2000" dirty="0" smtClean="0"/>
              <a:t>4 </a:t>
            </a:r>
          </a:p>
          <a:p>
            <a:r>
              <a:rPr lang="ru-RU" sz="2000" dirty="0" err="1" smtClean="0"/>
              <a:t>Абдуллажонова</a:t>
            </a:r>
            <a:r>
              <a:rPr lang="ru-RU" sz="2000" dirty="0" smtClean="0"/>
              <a:t> С.Щ</a:t>
            </a:r>
            <a:r>
              <a:rPr lang="ru-RU" sz="2000" dirty="0" smtClean="0"/>
              <a:t>..</a:t>
            </a:r>
            <a:endParaRPr lang="ru-RU" sz="2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7239000" cy="698336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Социально-коммуникативное развитие направлено на: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усвоение норм и ценностей, принятых в обществе, включая моральные и нравственные ценности;</a:t>
            </a:r>
          </a:p>
          <a:p>
            <a:r>
              <a:rPr lang="ru-RU" dirty="0" smtClean="0"/>
              <a:t>развитие общения и взаимодействия ребенка со взрослыми и сверстниками; </a:t>
            </a:r>
          </a:p>
          <a:p>
            <a:r>
              <a:rPr lang="ru-RU" dirty="0" smtClean="0"/>
              <a:t>становление самостоятельности, целенаправленности и </a:t>
            </a:r>
            <a:r>
              <a:rPr lang="ru-RU" dirty="0" err="1" smtClean="0"/>
              <a:t>саморегуляции</a:t>
            </a:r>
            <a:r>
              <a:rPr lang="ru-RU" dirty="0" smtClean="0"/>
              <a:t> собственных действий; </a:t>
            </a:r>
          </a:p>
          <a:p>
            <a:r>
              <a:rPr lang="ru-RU" dirty="0" smtClean="0"/>
              <a:t>развитие социального и эмоционального интеллекта, эмоциональной отзывчивости, сопереживания, формирование готовности к совместной деятельности со сверстниками, формирование уважительного отношения и чувства принадлежности к своей семье и к сообществу детей и взрослых в Организации; </a:t>
            </a:r>
          </a:p>
          <a:p>
            <a:r>
              <a:rPr lang="ru-RU" dirty="0" smtClean="0"/>
              <a:t>формирование позитивных установок к различным видам труда и творчества; </a:t>
            </a:r>
          </a:p>
          <a:p>
            <a:r>
              <a:rPr lang="ru-RU" dirty="0" smtClean="0"/>
              <a:t>формирование основ безопасного поведения в быту, социуме, природе.</a:t>
            </a:r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9512" y="476672"/>
            <a:ext cx="3240360" cy="626469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Социально-коммуникативное развитие дошкольников происходит через игру.</a:t>
            </a:r>
          </a:p>
          <a:p>
            <a:r>
              <a:rPr lang="ru-RU" dirty="0" smtClean="0"/>
              <a:t>Особое место занимают игры, которые создают сами дети, это творческие или сюжетно-ролевые игры. В них дети воспроизводят все то, что видят вокруг себя в жизни и деятельности взрослых. В сюжетно-ролевых играх закладывается социальный мотив, и она становится эффективным средством социализации детей дошкольного возраста и позволяет ребенку занять свое место в обществе.</a:t>
            </a:r>
            <a:endParaRPr lang="ru-RU" dirty="0"/>
          </a:p>
        </p:txBody>
      </p:sp>
      <p:pic>
        <p:nvPicPr>
          <p:cNvPr id="1026" name="Picture 2" descr="C:\Users\Севара\Desktop\ВСЕ о маминой группе\фотки дс\GSFP58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548680"/>
            <a:ext cx="4480497" cy="2520280"/>
          </a:xfrm>
          <a:prstGeom prst="rect">
            <a:avLst/>
          </a:prstGeom>
          <a:noFill/>
        </p:spPr>
      </p:pic>
      <p:pic>
        <p:nvPicPr>
          <p:cNvPr id="1027" name="Picture 3" descr="C:\Users\Севара\Desktop\ВСЕ о маминой группе\фотки дс\ROVZ02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3284984"/>
            <a:ext cx="4520501" cy="2542782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239000" cy="770344"/>
          </a:xfrm>
        </p:spPr>
        <p:txBody>
          <a:bodyPr/>
          <a:lstStyle/>
          <a:p>
            <a:r>
              <a:rPr lang="ru-RU" dirty="0" smtClean="0"/>
              <a:t>Сюжетно-ролевая игра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7239000" cy="533099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деятельность, в которой дети берут на себя трудовые или социальные функции взрослых людей и в специально создаваемых ими игровых, воображаемых условиях воспроизводят (или моделируют) жизнь взрослых и отношения между ними. </a:t>
            </a:r>
          </a:p>
          <a:p>
            <a:r>
              <a:rPr lang="ru-RU" dirty="0" smtClean="0"/>
              <a:t>Общение является важным элементом любой игры. Во время игры происходит социальное, эмоциональное и психическое становление ребенка. </a:t>
            </a:r>
          </a:p>
          <a:p>
            <a:r>
              <a:rPr lang="ru-RU" dirty="0" smtClean="0"/>
              <a:t>Чем старше ребенок, тем полнее его наблюдения окружающего мира, тем богаче его игра. 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7239000" cy="7326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Структурные элементы игры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24744"/>
            <a:ext cx="7643192" cy="2088233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Игровой замысел.</a:t>
            </a:r>
          </a:p>
          <a:p>
            <a:r>
              <a:rPr lang="ru-RU" dirty="0" smtClean="0"/>
              <a:t>Сюжет или содержание игры.</a:t>
            </a:r>
          </a:p>
          <a:p>
            <a:r>
              <a:rPr lang="ru-RU" dirty="0" smtClean="0"/>
              <a:t>Игровые действия.</a:t>
            </a:r>
          </a:p>
          <a:p>
            <a:r>
              <a:rPr lang="ru-RU" dirty="0" smtClean="0"/>
              <a:t>Роли.</a:t>
            </a:r>
          </a:p>
          <a:p>
            <a:r>
              <a:rPr lang="ru-RU" dirty="0" smtClean="0"/>
              <a:t>Правила, которые диктуются самой игрой и создаются детьми или предлагаются взрослым.</a:t>
            </a:r>
            <a:endParaRPr lang="ru-RU" dirty="0"/>
          </a:p>
        </p:txBody>
      </p:sp>
      <p:pic>
        <p:nvPicPr>
          <p:cNvPr id="3074" name="Picture 2" descr="C:\Users\Севара\Desktop\ВСЕ о маминой группе\фотки дс\HZEI34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3501008"/>
            <a:ext cx="4992555" cy="280831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32656"/>
            <a:ext cx="7499176" cy="136815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Сюжет игры – это та сфера деятельности, которая воспроизводится детьми (например, игра в семью, детский сад, больницу, магазин, парикмахерскую и т.д.).</a:t>
            </a:r>
          </a:p>
        </p:txBody>
      </p:sp>
      <p:pic>
        <p:nvPicPr>
          <p:cNvPr id="2050" name="Picture 2" descr="C:\Users\Севара\Desktop\ВСЕ о маминой группе\фотки дс\KAUO41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700808"/>
            <a:ext cx="2520281" cy="4176464"/>
          </a:xfrm>
          <a:prstGeom prst="rect">
            <a:avLst/>
          </a:prstGeom>
          <a:noFill/>
        </p:spPr>
      </p:pic>
      <p:pic>
        <p:nvPicPr>
          <p:cNvPr id="2051" name="Picture 3" descr="C:\Users\Севара\Desktop\ВСЕ о маминой группе\фотки дс\DPLS26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3" y="1700808"/>
            <a:ext cx="2592288" cy="4158523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332656"/>
            <a:ext cx="7704856" cy="1296143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Содержание игры – это то, что именно воспроизводится детьми в качестве центрального момента деятельности и отношений между взрослыми в их бытовой, трудовой или общественной деятельности.</a:t>
            </a:r>
          </a:p>
          <a:p>
            <a:endParaRPr lang="ru-RU" dirty="0"/>
          </a:p>
        </p:txBody>
      </p:sp>
      <p:pic>
        <p:nvPicPr>
          <p:cNvPr id="4099" name="Picture 3" descr="C:\Users\Севара\Desktop\ВСЕ о маминой группе\фотки дс\IODR47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700808"/>
            <a:ext cx="2520280" cy="4480498"/>
          </a:xfrm>
          <a:prstGeom prst="rect">
            <a:avLst/>
          </a:prstGeom>
          <a:noFill/>
        </p:spPr>
      </p:pic>
      <p:pic>
        <p:nvPicPr>
          <p:cNvPr id="4100" name="Picture 4" descr="C:\Users\Севара\Desktop\ВСЕ о маминой группе\фотки дс\DYXG11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1700808"/>
            <a:ext cx="3840427" cy="2160240"/>
          </a:xfrm>
          <a:prstGeom prst="rect">
            <a:avLst/>
          </a:prstGeom>
          <a:noFill/>
        </p:spPr>
      </p:pic>
      <p:pic>
        <p:nvPicPr>
          <p:cNvPr id="4101" name="Picture 5" descr="C:\Users\Севара\Desktop\ВСЕ о маминой группе\фотки дс\LFBX587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4005064"/>
            <a:ext cx="3888432" cy="214673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332656"/>
            <a:ext cx="7848872" cy="1728191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Роль – это средство реализации сюжета и главный компонент сюжетно-ролевой игры. Для ребенка роль – это его игровая позиция: он отождествляет себя с каким-либо персонажем сюжета и действует в соответствии с представлениями о данном персонаже. Смысл игры для дошкольников заключается в отношениях между персонажами. </a:t>
            </a:r>
          </a:p>
          <a:p>
            <a:endParaRPr lang="ru-RU" dirty="0"/>
          </a:p>
        </p:txBody>
      </p:sp>
      <p:pic>
        <p:nvPicPr>
          <p:cNvPr id="5122" name="Picture 2" descr="C:\Users\Севара\Desktop\ВСЕ о маминой группе\фотки дс\AZGF21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1988840"/>
            <a:ext cx="2495876" cy="4437112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260648"/>
            <a:ext cx="7848872" cy="1728191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Сюжетно-ролевые игры являются средством формирования социально-коммуникативных навыков дошкольников, помогают не только адаптироваться в коллективе, но и активно его осваивать.</a:t>
            </a:r>
            <a:endParaRPr lang="ru-RU" dirty="0"/>
          </a:p>
        </p:txBody>
      </p:sp>
      <p:pic>
        <p:nvPicPr>
          <p:cNvPr id="6146" name="Picture 2" descr="https://pandia.ru/text/80/499/images/img1_1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988840"/>
            <a:ext cx="6625469" cy="4134644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102</TotalTime>
  <Words>416</Words>
  <Application>Microsoft Office PowerPoint</Application>
  <PresentationFormat>Экран (4:3)</PresentationFormat>
  <Paragraphs>28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Изящная</vt:lpstr>
      <vt:lpstr>Совершенствование работы по развитию социально-коммуникативных навыков посредством организации и проведения сюжетно-ролевых игр</vt:lpstr>
      <vt:lpstr>Социально-коммуникативное развитие направлено на:</vt:lpstr>
      <vt:lpstr>Слайд 3</vt:lpstr>
      <vt:lpstr>Сюжетно-ролевая игра</vt:lpstr>
      <vt:lpstr>Структурные элементы игры</vt:lpstr>
      <vt:lpstr>Слайд 6</vt:lpstr>
      <vt:lpstr>Слайд 7</vt:lpstr>
      <vt:lpstr>Слайд 8</vt:lpstr>
      <vt:lpstr>Слайд 9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Совершенствование работы по развитию социально-коммуникативных навыков посредством организации и проведения сюжетно-ролевых игр</dc:title>
  <dc:creator>Севара</dc:creator>
  <cp:lastModifiedBy>Севара</cp:lastModifiedBy>
  <cp:revision>3</cp:revision>
  <dcterms:created xsi:type="dcterms:W3CDTF">2019-01-30T18:49:08Z</dcterms:created>
  <dcterms:modified xsi:type="dcterms:W3CDTF">2019-10-06T14:30:36Z</dcterms:modified>
</cp:coreProperties>
</file>