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?p=1&amp;filmId=6298376528988977681&amp;text=&#1082;&#1072;&#1082;%20&#1101;&#1090;&#1086;%20&#1087;&#1088;&#1086;&#1080;&#1079;&#1074;&#1086;&#1076;&#1103;&#1090;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?filmId=8897053035334601783&amp;page=search&amp;related_src=serp&amp;no_cnt=1&amp;relatedVideo=yes&amp;related_vfp=1&amp;related=%7b%22rvb%22:%22Cq8BCIvlehAAGAAgCygJMAo4DEACSAdQDVgPYAJoLHAAePCm8MQFgAGFA4gB8YOC1QzKAQogR-eR7Y0McYR20gEUKWVUtuAOWebTfO8gl5NAQfecQhPaAQ9i8KGRCOohxZAI_kBaxTbgAR3oAUDwATqNAjtMPT-QAv3B2vIBmAIAqgIUnEV6QhA6gvTZhuhM9bZ3JxFvkwOyAhScRXpCEDqC9NmG6Ez1tncnEW-TA8ACABJaChA0MzIwMjgwOTM3NzkxOTg1ChA0MzIwMjgxNDYwNjM1ODg5ChA0MzIwMjgxMjE0MzUzMTY1ChA0MzIwMjgxMzMyMTQ1ODYwChA0MzIwMjgwMzA2NjU4MzM1GhgKEDQzMjAyODA5Mzc3OTE5ODUQ_wEY_wFaEzgwMjM4ODc2NDc3MjE5MzQ2NjI,%22,%22src%22:%22serp%22,%22url%22:%22http://www.youtube.com/watch?v=02hvR9u2YRw%22,%22orig_text%22:%22&#1088;&#1072;&#1073;&#1086;&#1090;&#1072;%20&#1087;&#1088;&#1086;&#1076;&#1072;&#1074;&#1094;&#1072;%20%22,%22vfp%22:1%7d&amp;numdoc=20&amp;related_url=http://www.youtube.com/watch?v=02hvR9u2YRw&amp;text=&#1054;&#1076;&#1080;&#1085;%20&#1076;&#1077;&#1085;&#1100;%20&#1088;&#1072;&#1073;&#1086;&#1090;&#1099;%20&#1087;&#1088;&#1086;&#1076;&#1072;&#1074;&#1094;&#1072;!!!%20%20&#1046;&#1077;&#1089;&#1090;&#1100;&amp;related_orig_text=&#1088;&#1072;&#1073;&#1086;&#1090;&#1072;%20&#1087;&#1088;&#1086;&#1076;&#1072;&#1074;&#1094;&#1072;%20&amp;parent-reqid=1568619510760254-1260195999803834761637361-vla1-1497-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228600"/>
            <a:ext cx="6934200" cy="43434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Производство потребительских благ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12290" name="AutoShape 2" descr="Картинки по запросу казакевич технология 5 класс просвещение скача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86200" y="3209925"/>
            <a:ext cx="26670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066800"/>
            <a:ext cx="7848600" cy="5334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Создание материальных и нематериальных благ занимаются люди разных профессий.</a:t>
            </a:r>
          </a:p>
          <a:p>
            <a:pPr algn="ctr">
              <a:buNone/>
            </a:pPr>
            <a:r>
              <a:rPr lang="ru-RU" sz="4000" dirty="0" smtClean="0"/>
              <a:t>Человек, выполняющий свою работу качественно, грамотно и учитывая все тонкости своего дела, называется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профессионалом.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5715000" cy="655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Профессии и производство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Галилео. макароны</a:t>
            </a:r>
          </a:p>
          <a:p>
            <a:r>
              <a:rPr lang="ru-RU" dirty="0">
                <a:hlinkClick r:id="rId2"/>
              </a:rPr>
              <a:t>Макароны. №660 от 03.11.2010 </a:t>
            </a:r>
            <a:endParaRPr lang="ru-RU" dirty="0" smtClean="0">
              <a:hlinkClick r:id="rId2"/>
            </a:endParaRPr>
          </a:p>
          <a:p>
            <a:pPr marL="0" indent="0">
              <a:buNone/>
            </a:pPr>
            <a:r>
              <a:rPr lang="ru-RU" dirty="0" smtClean="0">
                <a:hlinkClick r:id="rId2"/>
              </a:rPr>
              <a:t>Как </a:t>
            </a:r>
            <a:r>
              <a:rPr lang="ru-RU" dirty="0">
                <a:hlinkClick r:id="rId2"/>
              </a:rPr>
              <a:t>производят макароны на </a:t>
            </a:r>
            <a:r>
              <a:rPr lang="ru-RU" dirty="0" smtClean="0">
                <a:hlinkClick r:id="rId2"/>
              </a:rPr>
              <a:t>заводе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Видеоэкскурсия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 производство макарон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8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6096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Человека окружает естественная и искусственная среда обитания. Искусственная среда создана людьми и называется </a:t>
            </a:r>
            <a:r>
              <a:rPr lang="ru-RU" i="1" dirty="0" err="1" smtClean="0"/>
              <a:t>техносферой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 каждого человека имеются потребности. Для удовлетворения потребностей существуют разнообразные блага. Для создания благ организуются производства.</a:t>
            </a:r>
          </a:p>
          <a:p>
            <a:pPr>
              <a:buNone/>
            </a:pPr>
            <a:r>
              <a:rPr lang="ru-RU" dirty="0" smtClean="0"/>
              <a:t>Производства является процессом воздействия человека на то, что он взял из природы для получения необходимых ему благ и услуг.</a:t>
            </a:r>
          </a:p>
          <a:p>
            <a:pPr>
              <a:buNone/>
            </a:pPr>
            <a:r>
              <a:rPr lang="ru-RU" dirty="0" smtClean="0"/>
              <a:t>Производство материальных благ называется материальным производством.</a:t>
            </a:r>
          </a:p>
          <a:p>
            <a:pPr>
              <a:buNone/>
            </a:pPr>
            <a:r>
              <a:rPr lang="ru-RU" dirty="0" smtClean="0"/>
              <a:t>Нематериальные блага, которые нельзя потрогать руками, создаются на нематериальном производстве.</a:t>
            </a:r>
          </a:p>
          <a:p>
            <a:pPr>
              <a:buNone/>
            </a:pPr>
            <a:r>
              <a:rPr lang="ru-RU" dirty="0" smtClean="0"/>
              <a:t>В зависимости от видов благ производство делится на отрасли.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Видеоролик «</a:t>
            </a:r>
            <a:r>
              <a:rPr lang="ru-RU" dirty="0" smtClean="0">
                <a:hlinkClick r:id="rId2"/>
              </a:rPr>
              <a:t>Работа продавца»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Посмотрев видеоролик, запишите </a:t>
            </a:r>
          </a:p>
          <a:p>
            <a:pPr>
              <a:buNone/>
            </a:pPr>
            <a:r>
              <a:rPr lang="ru-RU" dirty="0" smtClean="0"/>
              <a:t>1. Что должен знать и уметь продавец</a:t>
            </a:r>
          </a:p>
          <a:p>
            <a:pPr>
              <a:buNone/>
            </a:pPr>
            <a:r>
              <a:rPr lang="ru-RU" dirty="0" smtClean="0"/>
              <a:t>2. Каким личностными качествами он </a:t>
            </a:r>
            <a:r>
              <a:rPr lang="ru-RU" dirty="0"/>
              <a:t>должен </a:t>
            </a:r>
            <a:r>
              <a:rPr lang="ru-RU" dirty="0" smtClean="0"/>
              <a:t>обладать.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5794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Творческое задание «Работа продавца»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73752"/>
          </a:xfrm>
        </p:spPr>
        <p:txBody>
          <a:bodyPr/>
          <a:lstStyle/>
          <a:p>
            <a:pPr marL="457200" indent="-457200">
              <a:buNone/>
            </a:pPr>
            <a:r>
              <a:rPr lang="ru-RU" dirty="0" smtClean="0"/>
              <a:t>Технология. 5 класс: учеб.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организации  / (В.М. Казакевич и др.); под ред. В.М. </a:t>
            </a:r>
            <a:r>
              <a:rPr lang="ru-RU" dirty="0" err="1" smtClean="0"/>
              <a:t>Казакевича.-М</a:t>
            </a:r>
            <a:r>
              <a:rPr lang="ru-RU" dirty="0" smtClean="0"/>
              <a:t>. : Просвещение,  2019.-176 с. : ил.-</a:t>
            </a:r>
            <a:r>
              <a:rPr lang="en-US" dirty="0" smtClean="0"/>
              <a:t>ISBN </a:t>
            </a:r>
            <a:r>
              <a:rPr lang="ru-RU" dirty="0" smtClean="0"/>
              <a:t>978-5-09-071667-3</a:t>
            </a:r>
          </a:p>
          <a:p>
            <a:pPr marL="457200" indent="-457200">
              <a:buNone/>
            </a:pPr>
            <a:endParaRPr lang="ru-RU" cap="small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None/>
            </a:pPr>
            <a:r>
              <a:rPr lang="ru-RU" cap="small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Ссылки на источники</a:t>
            </a:r>
          </a:p>
          <a:p>
            <a:pPr marL="457200" indent="-457200">
              <a:buNone/>
            </a:pPr>
            <a:r>
              <a:rPr lang="ru-RU" dirty="0" smtClean="0"/>
              <a:t>Графические изображения взяты из поисковой системы </a:t>
            </a:r>
            <a:r>
              <a:rPr lang="ru-RU" dirty="0" err="1" smtClean="0"/>
              <a:t>яндекс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Используемые источники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8610600" cy="21336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ПРОИЗВОДСТВО</a:t>
            </a:r>
            <a:r>
              <a:rPr lang="ru-RU" sz="3200" dirty="0" smtClean="0"/>
              <a:t>- это процесс воздействия человека на то, что он взял из природы, для получения необходимых ему материальных благ и услуг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971800"/>
            <a:ext cx="865513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153400" cy="914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dirty="0" smtClean="0"/>
              <a:t>В производстве создается все то, что требуется для удовлетворения потребностей людей.</a:t>
            </a:r>
            <a:endParaRPr lang="ru-RU" sz="2800" dirty="0"/>
          </a:p>
        </p:txBody>
      </p:sp>
      <p:sp>
        <p:nvSpPr>
          <p:cNvPr id="1026" name="AutoShape 2" descr="Картинки по запросу кристаллы крем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по запросу кристаллы кремни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371600"/>
            <a:ext cx="3733800" cy="3733802"/>
          </a:xfrm>
          <a:prstGeom prst="rect">
            <a:avLst/>
          </a:prstGeom>
          <a:noFill/>
        </p:spPr>
      </p:pic>
      <p:sp>
        <p:nvSpPr>
          <p:cNvPr id="1032" name="AutoShape 8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Картинки по запросу микропроцесс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Микропроцессор: мал золотник, да дорог Фото 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Микропроцессор: мал золотник, да дорог Фото 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Микропроцессор: мал золотник, да дорог Фото 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447800"/>
            <a:ext cx="3276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1" name="AutoShape 27" descr="Картинки по запросу планш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3" name="AutoShape 29" descr="Картинки по запросу планш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81400" y="4343400"/>
            <a:ext cx="4876800" cy="228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0"/>
            <a:ext cx="8534400" cy="6245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Современное производство предназначено для создания множества видов потребительских благ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057400"/>
            <a:ext cx="8458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Производство материальных благ</a:t>
            </a:r>
          </a:p>
          <a:p>
            <a:r>
              <a:rPr lang="ru-RU" sz="2800" dirty="0" smtClean="0"/>
              <a:t>Выращивание зерна</a:t>
            </a:r>
          </a:p>
          <a:p>
            <a:r>
              <a:rPr lang="ru-RU" sz="2800" dirty="0" smtClean="0"/>
              <a:t>Разведение домашних животных и птиц</a:t>
            </a:r>
          </a:p>
          <a:p>
            <a:r>
              <a:rPr lang="ru-RU" sz="2800" dirty="0" smtClean="0"/>
              <a:t>Ловля рыбы</a:t>
            </a:r>
          </a:p>
          <a:p>
            <a:r>
              <a:rPr lang="ru-RU" sz="2800" dirty="0" smtClean="0"/>
              <a:t>Выпечка хлеба и изготовление всех продуктов питания</a:t>
            </a:r>
          </a:p>
          <a:p>
            <a:r>
              <a:rPr lang="ru-RU" sz="2800" dirty="0" smtClean="0"/>
              <a:t>Добывание топлива и руды</a:t>
            </a:r>
          </a:p>
          <a:p>
            <a:r>
              <a:rPr lang="ru-RU" sz="2800" dirty="0" smtClean="0"/>
              <a:t>Строительство зданий</a:t>
            </a:r>
          </a:p>
          <a:p>
            <a:r>
              <a:rPr lang="ru-RU" sz="2800" dirty="0" smtClean="0"/>
              <a:t>Выплавка металлов</a:t>
            </a:r>
          </a:p>
          <a:p>
            <a:r>
              <a:rPr lang="ru-RU" sz="2800" dirty="0" smtClean="0"/>
              <a:t>Создание станков и автомобилей</a:t>
            </a:r>
            <a:endParaRPr lang="ru-RU" sz="2000" dirty="0"/>
          </a:p>
        </p:txBody>
      </p:sp>
      <p:sp>
        <p:nvSpPr>
          <p:cNvPr id="16388" name="AutoShape 4" descr="Картинки по запросу выпечка хле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Оборудование для выпечки хле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62600" y="3810000"/>
            <a:ext cx="3352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3581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Производством нематериальных благ </a:t>
            </a:r>
          </a:p>
          <a:p>
            <a:pPr>
              <a:buNone/>
            </a:pPr>
            <a:r>
              <a:rPr lang="ru-RU" sz="2800" dirty="0" smtClean="0"/>
              <a:t>Предоставление услуг парикмахером и официантом</a:t>
            </a:r>
          </a:p>
          <a:p>
            <a:pPr>
              <a:buNone/>
            </a:pPr>
            <a:r>
              <a:rPr lang="ru-RU" sz="2800" dirty="0" smtClean="0"/>
              <a:t>Написание стихов</a:t>
            </a:r>
          </a:p>
          <a:p>
            <a:pPr>
              <a:buNone/>
            </a:pPr>
            <a:r>
              <a:rPr lang="ru-RU" sz="2800" dirty="0" smtClean="0"/>
              <a:t>Исполнение певцом музыкальных произведений</a:t>
            </a:r>
          </a:p>
          <a:p>
            <a:pPr>
              <a:buNone/>
            </a:pPr>
            <a:r>
              <a:rPr lang="ru-RU" sz="2800" dirty="0" smtClean="0"/>
              <a:t>Новые научные открытия</a:t>
            </a:r>
          </a:p>
          <a:p>
            <a:pPr>
              <a:buNone/>
            </a:pPr>
            <a:r>
              <a:rPr lang="ru-RU" sz="2800" dirty="0" smtClean="0"/>
              <a:t>Технические изобретения</a:t>
            </a:r>
            <a:endParaRPr lang="ru-RU" sz="2800" dirty="0"/>
          </a:p>
        </p:txBody>
      </p:sp>
      <p:sp>
        <p:nvSpPr>
          <p:cNvPr id="17410" name="AutoShape 2" descr="Картинки по запросу работа парикмахер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3962400"/>
            <a:ext cx="368808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8249" y="2743200"/>
            <a:ext cx="409575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 descr="Картинки по запросу производство нематериальных бла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4724400"/>
            <a:ext cx="3048000" cy="1917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6934200" cy="2667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tx1"/>
                </a:solidFill>
              </a:rPr>
              <a:t>Общая характеристика производства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8196" name="AutoShape 4" descr="Картинки по запросу рисунки производст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0" y="3124200"/>
            <a:ext cx="5536035" cy="33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0"/>
            <a:ext cx="8915400" cy="62453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/>
              <a:t>Для удовлетворения материальных и нематериальных потребностей создаются материальные и нематериальные производства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Производство в одной конкретной области деятельности называют 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отраслью производства</a:t>
            </a:r>
          </a:p>
          <a:p>
            <a:pPr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5794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Виды материального производства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434" name="AutoShape 2" descr="Картинки по запросу добыча неф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Картинки по запросу добыча неф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добыча неф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добыча неф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066800"/>
            <a:ext cx="3124200" cy="220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43" name="AutoShape 11" descr="Картинки по запросу производство кондитерских издел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400" y="838200"/>
            <a:ext cx="309684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505200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4000" y="2971800"/>
            <a:ext cx="31242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95800" y="43434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90600"/>
            <a:ext cx="8305800" cy="4873752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Кинофильмы</a:t>
            </a:r>
          </a:p>
          <a:p>
            <a:r>
              <a:rPr lang="ru-RU" sz="3200" dirty="0" smtClean="0"/>
              <a:t>Театральные спектакли</a:t>
            </a:r>
          </a:p>
          <a:p>
            <a:r>
              <a:rPr lang="ru-RU" sz="3200" dirty="0" smtClean="0"/>
              <a:t>Услуги предоставляемые организациями здравоохранения, образования и т.д.</a:t>
            </a:r>
          </a:p>
          <a:p>
            <a:pPr>
              <a:buNone/>
            </a:pPr>
            <a:r>
              <a:rPr lang="ru-RU" sz="3200" dirty="0" smtClean="0"/>
              <a:t> </a:t>
            </a:r>
          </a:p>
          <a:p>
            <a:pPr algn="ctr">
              <a:buNone/>
            </a:pPr>
            <a:r>
              <a:rPr lang="ru-RU" sz="3200" dirty="0" smtClean="0"/>
              <a:t> Отраслями, в которых создаются нематериальные блага, являются здравоохранение, искусство, бытовое обслуживание, торговля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467600" cy="655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Виды нематериальных производств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238</TotalTime>
  <Words>372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Производство потребительских благ  </vt:lpstr>
      <vt:lpstr>Слайд 2</vt:lpstr>
      <vt:lpstr>Слайд 3</vt:lpstr>
      <vt:lpstr>Слайд 4</vt:lpstr>
      <vt:lpstr>Слайд 5</vt:lpstr>
      <vt:lpstr>  Общая характеристика производства</vt:lpstr>
      <vt:lpstr>Слайд 7</vt:lpstr>
      <vt:lpstr>Виды материального производства</vt:lpstr>
      <vt:lpstr>Виды нематериальных производств</vt:lpstr>
      <vt:lpstr>Профессии и производство</vt:lpstr>
      <vt:lpstr>Видеоэкскурсия  на производство макарон</vt:lpstr>
      <vt:lpstr>ВЫВОДЫ</vt:lpstr>
      <vt:lpstr>Творческое задание «Работа продавца»</vt:lpstr>
      <vt:lpstr>Используемые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 потребительских благ</dc:title>
  <cp:lastModifiedBy>sasha</cp:lastModifiedBy>
  <cp:revision>28</cp:revision>
  <dcterms:modified xsi:type="dcterms:W3CDTF">2019-10-07T12:16:24Z</dcterms:modified>
</cp:coreProperties>
</file>