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50000" saltData="Uux++xUWisjlp89biQDlcQ" hashData="HpGmJPGHyYank0YjTkc3jyfnMoA" cryptProvider="" algIdExt="0" algIdExtSource="" cryptProviderTypeExt="0" cryptProviderTypeExtSource="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726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syadraw.ru/raznye/8marta/kak-narisovat-8-marta-karandashom-poetapno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к нарисовать 8 марта карандашом поэтапно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l="3461" t="7500" r="5384" b="10000"/>
          <a:stretch>
            <a:fillRect/>
          </a:stretch>
        </p:blipFill>
        <p:spPr bwMode="auto">
          <a:xfrm>
            <a:off x="1142976" y="928670"/>
            <a:ext cx="6772324" cy="4714908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158" y="6604084"/>
            <a:ext cx="85011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Сафонова Ольга Сергеевна, учитель начальных классов, МБОУ «Школа № 25», г.о. Балашиха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0"/>
            <a:ext cx="7140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Открытка маме к 8 марта.</a:t>
            </a:r>
            <a:endParaRPr lang="ru-RU" sz="3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5929330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И З О 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4  класс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к нарисовать 8 марта карандашом поэтапно"/>
          <p:cNvPicPr>
            <a:picLocks noChangeAspect="1" noChangeArrowheads="1"/>
          </p:cNvPicPr>
          <p:nvPr/>
        </p:nvPicPr>
        <p:blipFill>
          <a:blip r:embed="rId2">
            <a:lum bright="-27000" contrast="46000"/>
          </a:blip>
          <a:srcRect t="6000" b="2499"/>
          <a:stretch>
            <a:fillRect/>
          </a:stretch>
        </p:blipFill>
        <p:spPr bwMode="auto">
          <a:xfrm>
            <a:off x="285720" y="214290"/>
            <a:ext cx="8572560" cy="6033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Рисуем лепестки пятого цветка, который находиться под вторым слева. Затем нарисуйте стебельки.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к нарисовать 8 марта 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t="6000"/>
          <a:stretch>
            <a:fillRect/>
          </a:stretch>
        </p:blipFill>
        <p:spPr bwMode="auto">
          <a:xfrm>
            <a:off x="571472" y="500042"/>
            <a:ext cx="7929618" cy="5733722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6519446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Добавьте дополнительных линий на лепестки и рисунок готов. Раскрась. Нарисуй рамочку.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к нарисовать 8 марта карандашом поэтапно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l="5769" t="7500" r="5384" b="9999"/>
          <a:stretch>
            <a:fillRect/>
          </a:stretch>
        </p:blipFill>
        <p:spPr bwMode="auto">
          <a:xfrm>
            <a:off x="642910" y="571480"/>
            <a:ext cx="7786742" cy="5692829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158" y="6604084"/>
            <a:ext cx="85011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Сафонова Ольга Сергеевна, учитель начальных классов, МБОУ «Школа № 25», г.о. Балашиха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0"/>
            <a:ext cx="89297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http://www.lesyadraw.ru/raznye/8marta/kak-narisovat-8-marta-karandashom-poetapno.html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Рисуем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l="705" t="6459" r="3077" b="3999"/>
          <a:stretch>
            <a:fillRect/>
          </a:stretch>
        </p:blipFill>
        <p:spPr bwMode="auto">
          <a:xfrm>
            <a:off x="285720" y="285728"/>
            <a:ext cx="8582248" cy="6143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6488668"/>
            <a:ext cx="8858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Первым делом надо определить размеры цифры 8 и расположение конца ленты.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к нарисовать 8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l="-484" t="7000" r="1922" b="4500"/>
          <a:stretch>
            <a:fillRect/>
          </a:stretch>
        </p:blipFill>
        <p:spPr bwMode="auto">
          <a:xfrm>
            <a:off x="214281" y="285728"/>
            <a:ext cx="8894957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928926" y="6488668"/>
            <a:ext cx="2672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Затем нарисуем контур.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Рисунок 8 марта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l="-42" t="7500" r="3077" b="6999"/>
          <a:stretch>
            <a:fillRect/>
          </a:stretch>
        </p:blipFill>
        <p:spPr bwMode="auto">
          <a:xfrm>
            <a:off x="214282" y="285728"/>
            <a:ext cx="8741710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71538" y="6488668"/>
            <a:ext cx="6500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Детализируем восемь и пишем на ленте слово «марта».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к нарисовать 8 марта поэтапно"/>
          <p:cNvPicPr>
            <a:picLocks noChangeAspect="1" noChangeArrowheads="1"/>
          </p:cNvPicPr>
          <p:nvPr/>
        </p:nvPicPr>
        <p:blipFill>
          <a:blip r:embed="rId2">
            <a:lum bright="-29000" contrast="43000"/>
          </a:blip>
          <a:srcRect l="717" t="6000" r="3077" b="5499"/>
          <a:stretch>
            <a:fillRect/>
          </a:stretch>
        </p:blipFill>
        <p:spPr bwMode="auto">
          <a:xfrm>
            <a:off x="214282" y="142852"/>
            <a:ext cx="8643998" cy="6116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Определим местоположение нарциссов, их в рисунке пять, однако полностью видных четыре. Это их середина.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к нарисовать нарцисс карандашом поэтапно"/>
          <p:cNvPicPr>
            <a:picLocks noChangeAspect="1" noChangeArrowheads="1"/>
          </p:cNvPicPr>
          <p:nvPr/>
        </p:nvPicPr>
        <p:blipFill>
          <a:blip r:embed="rId2">
            <a:lum bright="-33000" contrast="70000"/>
          </a:blip>
          <a:srcRect t="20000" r="53677" b="18749"/>
          <a:stretch>
            <a:fillRect/>
          </a:stretch>
        </p:blipFill>
        <p:spPr bwMode="auto">
          <a:xfrm>
            <a:off x="142844" y="141655"/>
            <a:ext cx="2000264" cy="1983619"/>
          </a:xfrm>
          <a:prstGeom prst="rect">
            <a:avLst/>
          </a:prstGeom>
          <a:noFill/>
        </p:spPr>
      </p:pic>
      <p:pic>
        <p:nvPicPr>
          <p:cNvPr id="24580" name="Picture 4" descr="Как нарисовать нарцисс карандашом поэтапно"/>
          <p:cNvPicPr>
            <a:picLocks noChangeAspect="1" noChangeArrowheads="1"/>
          </p:cNvPicPr>
          <p:nvPr/>
        </p:nvPicPr>
        <p:blipFill>
          <a:blip r:embed="rId3">
            <a:lum bright="-32000" contrast="53000"/>
          </a:blip>
          <a:srcRect l="52735" t="16250" b="21249"/>
          <a:stretch>
            <a:fillRect/>
          </a:stretch>
        </p:blipFill>
        <p:spPr bwMode="auto">
          <a:xfrm>
            <a:off x="142844" y="2356220"/>
            <a:ext cx="2234226" cy="2215788"/>
          </a:xfrm>
          <a:prstGeom prst="rect">
            <a:avLst/>
          </a:prstGeom>
          <a:noFill/>
        </p:spPr>
      </p:pic>
      <p:pic>
        <p:nvPicPr>
          <p:cNvPr id="24582" name="Picture 6" descr="Как нарисовать нарцисс карандашом поэтапно"/>
          <p:cNvPicPr>
            <a:picLocks noChangeAspect="1" noChangeArrowheads="1"/>
          </p:cNvPicPr>
          <p:nvPr/>
        </p:nvPicPr>
        <p:blipFill>
          <a:blip r:embed="rId4">
            <a:lum bright="-32000" contrast="53000"/>
          </a:blip>
          <a:srcRect l="1515" t="18750" r="54906" b="19999"/>
          <a:stretch>
            <a:fillRect/>
          </a:stretch>
        </p:blipFill>
        <p:spPr bwMode="auto">
          <a:xfrm>
            <a:off x="2357422" y="2357430"/>
            <a:ext cx="2143140" cy="2259140"/>
          </a:xfrm>
          <a:prstGeom prst="rect">
            <a:avLst/>
          </a:prstGeom>
          <a:noFill/>
        </p:spPr>
      </p:pic>
      <p:pic>
        <p:nvPicPr>
          <p:cNvPr id="24584" name="Picture 8" descr="Как нарисовать нарцисс карандашом поэтапно"/>
          <p:cNvPicPr>
            <a:picLocks noChangeAspect="1" noChangeArrowheads="1"/>
          </p:cNvPicPr>
          <p:nvPr/>
        </p:nvPicPr>
        <p:blipFill>
          <a:blip r:embed="rId5">
            <a:lum bright="-33000" contrast="47000"/>
          </a:blip>
          <a:srcRect l="39844" t="17500" b="38750"/>
          <a:stretch>
            <a:fillRect/>
          </a:stretch>
        </p:blipFill>
        <p:spPr bwMode="auto">
          <a:xfrm>
            <a:off x="6143622" y="2786058"/>
            <a:ext cx="3000378" cy="1636577"/>
          </a:xfrm>
          <a:prstGeom prst="rect">
            <a:avLst/>
          </a:prstGeom>
          <a:noFill/>
        </p:spPr>
      </p:pic>
      <p:pic>
        <p:nvPicPr>
          <p:cNvPr id="6" name="Picture 2" descr="Как нарисовать нарцисс карандашом поэтапно"/>
          <p:cNvPicPr>
            <a:picLocks noChangeAspect="1" noChangeArrowheads="1"/>
          </p:cNvPicPr>
          <p:nvPr/>
        </p:nvPicPr>
        <p:blipFill>
          <a:blip r:embed="rId2">
            <a:lum bright="-33000" contrast="64000"/>
          </a:blip>
          <a:srcRect l="59353" t="20000" r="1562" b="18749"/>
          <a:stretch>
            <a:fillRect/>
          </a:stretch>
        </p:blipFill>
        <p:spPr bwMode="auto">
          <a:xfrm>
            <a:off x="4714876" y="0"/>
            <a:ext cx="2285984" cy="2686776"/>
          </a:xfrm>
          <a:prstGeom prst="rect">
            <a:avLst/>
          </a:prstGeom>
          <a:noFill/>
        </p:spPr>
      </p:pic>
      <p:pic>
        <p:nvPicPr>
          <p:cNvPr id="7" name="Picture 4" descr="Как нарисовать нарцисс карандашом поэтапно"/>
          <p:cNvPicPr>
            <a:picLocks noChangeAspect="1" noChangeArrowheads="1"/>
          </p:cNvPicPr>
          <p:nvPr/>
        </p:nvPicPr>
        <p:blipFill>
          <a:blip r:embed="rId3"/>
          <a:srcRect t="17943" r="54785" b="29321"/>
          <a:stretch>
            <a:fillRect/>
          </a:stretch>
        </p:blipFill>
        <p:spPr bwMode="auto">
          <a:xfrm>
            <a:off x="2214546" y="142852"/>
            <a:ext cx="2214578" cy="1937185"/>
          </a:xfrm>
          <a:prstGeom prst="rect">
            <a:avLst/>
          </a:prstGeom>
          <a:noFill/>
        </p:spPr>
      </p:pic>
      <p:pic>
        <p:nvPicPr>
          <p:cNvPr id="8" name="Picture 6" descr="Как нарисовать нарцисс карандашом поэтапно"/>
          <p:cNvPicPr>
            <a:picLocks noChangeAspect="1" noChangeArrowheads="1"/>
          </p:cNvPicPr>
          <p:nvPr/>
        </p:nvPicPr>
        <p:blipFill>
          <a:blip r:embed="rId4">
            <a:lum bright="-53000" contrast="82000"/>
          </a:blip>
          <a:srcRect l="1515" t="18750" b="19999"/>
          <a:stretch>
            <a:fillRect/>
          </a:stretch>
        </p:blipFill>
        <p:spPr bwMode="auto">
          <a:xfrm>
            <a:off x="0" y="4749469"/>
            <a:ext cx="4520423" cy="2108531"/>
          </a:xfrm>
          <a:prstGeom prst="rect">
            <a:avLst/>
          </a:prstGeom>
          <a:noFill/>
        </p:spPr>
      </p:pic>
      <p:pic>
        <p:nvPicPr>
          <p:cNvPr id="9" name="Picture 8" descr="Как нарисовать нарцисс карандашом поэтапно"/>
          <p:cNvPicPr>
            <a:picLocks noChangeAspect="1" noChangeArrowheads="1"/>
          </p:cNvPicPr>
          <p:nvPr/>
        </p:nvPicPr>
        <p:blipFill>
          <a:blip r:embed="rId5">
            <a:lum bright="-33000" contrast="47000"/>
          </a:blip>
          <a:srcRect l="-223" t="17702" r="66387" b="38855"/>
          <a:stretch>
            <a:fillRect/>
          </a:stretch>
        </p:blipFill>
        <p:spPr bwMode="auto">
          <a:xfrm>
            <a:off x="7215206" y="714356"/>
            <a:ext cx="1928794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к нарисовать рисунок к 8 марта"/>
          <p:cNvPicPr>
            <a:picLocks noChangeAspect="1" noChangeArrowheads="1"/>
          </p:cNvPicPr>
          <p:nvPr/>
        </p:nvPicPr>
        <p:blipFill>
          <a:blip r:embed="rId2">
            <a:lum bright="-31000" contrast="47000"/>
          </a:blip>
          <a:srcRect l="676" t="6000" r="1922" b="6999"/>
          <a:stretch>
            <a:fillRect/>
          </a:stretch>
        </p:blipFill>
        <p:spPr bwMode="auto">
          <a:xfrm>
            <a:off x="285720" y="285728"/>
            <a:ext cx="8525756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Детализируем их. Чтоб потренироваться в рисовании нарциссов, можете перейти на этот урок, а затем уже набив руку, возвратится к этому.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к нарисовать открытку на 8 марта"/>
          <p:cNvPicPr>
            <a:picLocks noChangeAspect="1" noChangeArrowheads="1"/>
          </p:cNvPicPr>
          <p:nvPr/>
        </p:nvPicPr>
        <p:blipFill>
          <a:blip r:embed="rId2">
            <a:lum bright="-27000" contrast="43000"/>
          </a:blip>
          <a:srcRect l="714" t="6000" r="1923" b="6999"/>
          <a:stretch>
            <a:fillRect/>
          </a:stretch>
        </p:blipFill>
        <p:spPr bwMode="auto">
          <a:xfrm>
            <a:off x="214282" y="357166"/>
            <a:ext cx="8730216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к рисовать 8 марта"/>
          <p:cNvPicPr>
            <a:picLocks noChangeAspect="1" noChangeArrowheads="1"/>
          </p:cNvPicPr>
          <p:nvPr/>
        </p:nvPicPr>
        <p:blipFill>
          <a:blip r:embed="rId2">
            <a:lum bright="-27000" contrast="41000"/>
          </a:blip>
          <a:srcRect l="2308" t="6000" r="3076" b="5499"/>
          <a:stretch>
            <a:fillRect/>
          </a:stretch>
        </p:blipFill>
        <p:spPr bwMode="auto">
          <a:xfrm>
            <a:off x="357157" y="357166"/>
            <a:ext cx="8439371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146</Words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Boss</dc:creator>
  <cp:lastModifiedBy>Boss</cp:lastModifiedBy>
  <cp:revision>27</cp:revision>
  <dcterms:created xsi:type="dcterms:W3CDTF">2014-06-09T12:43:34Z</dcterms:created>
  <dcterms:modified xsi:type="dcterms:W3CDTF">2014-11-30T19:26:37Z</dcterms:modified>
</cp:coreProperties>
</file>