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3B95C9-DCC7-4C31-8DCA-C1D53DF187F1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C7B93F-4425-45C1-A19F-36C7499A5D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14356"/>
            <a:ext cx="6172200" cy="30003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 пространственной предметно-развивающей среды в соответствии  ФГОС ДО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000636"/>
            <a:ext cx="6172200" cy="1371600"/>
          </a:xfrm>
        </p:spPr>
        <p:txBody>
          <a:bodyPr/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Девятова М. А.</a:t>
            </a:r>
          </a:p>
          <a:p>
            <a:pPr algn="r"/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261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 проведенного анализа организации предметно-пространственной развивающей среды в ДОУ в соответствии с ФГОС ДО, можно сделать следующие выводы, что на текущий момент:</a:t>
            </a:r>
            <a:br>
              <a:rPr lang="ru-RU" dirty="0" smtClean="0"/>
            </a:br>
            <a:r>
              <a:rPr lang="ru-RU" dirty="0" smtClean="0"/>
              <a:t>количество материалов и оборудования приведено в соответствии с перечнем  не полное. Необходимо пополнить оснащение всех уголков, а так же обновить, то что имеется. Поэтому дальнейшая работа по пополнению предметно-развивающей среды будет продолжена.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11618"/>
          </a:xfrm>
        </p:spPr>
        <p:txBody>
          <a:bodyPr>
            <a:normAutofit/>
          </a:bodyPr>
          <a:lstStyle/>
          <a:p>
            <a:r>
              <a:rPr lang="ru-RU" sz="7200" i="1" dirty="0" smtClean="0"/>
              <a:t>Спасибо за внимание</a:t>
            </a:r>
            <a:endParaRPr lang="ru-RU" sz="72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dirty="0" smtClean="0"/>
              <a:t>Группа №2 средний возраст(4-5 лет)</a:t>
            </a:r>
            <a:endParaRPr lang="ru-RU" dirty="0"/>
          </a:p>
        </p:txBody>
      </p:sp>
      <p:pic>
        <p:nvPicPr>
          <p:cNvPr id="4" name="Содержимое 3" descr="P70504-0706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04427" y="1500174"/>
            <a:ext cx="6573146" cy="497365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Детская библиотека и уголок художественного творчества</a:t>
            </a:r>
            <a:endParaRPr lang="ru-RU" dirty="0"/>
          </a:p>
        </p:txBody>
      </p:sp>
      <p:pic>
        <p:nvPicPr>
          <p:cNvPr id="5" name="Содержимое 4" descr="P70504-07045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71679"/>
            <a:ext cx="3657600" cy="3170476"/>
          </a:xfrm>
        </p:spPr>
      </p:pic>
      <p:pic>
        <p:nvPicPr>
          <p:cNvPr id="8" name="Содержимое 7" descr="P70504-07053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2071679"/>
            <a:ext cx="3657600" cy="31704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Театрализованный уголок и уголок ПДД и транспорта</a:t>
            </a:r>
            <a:endParaRPr lang="ru-RU" dirty="0"/>
          </a:p>
        </p:txBody>
      </p:sp>
      <p:pic>
        <p:nvPicPr>
          <p:cNvPr id="6" name="Содержимое 5" descr="P70504-07092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000240"/>
            <a:ext cx="3657600" cy="3241915"/>
          </a:xfrm>
        </p:spPr>
      </p:pic>
      <p:pic>
        <p:nvPicPr>
          <p:cNvPr id="10" name="Содержимое 9" descr="P70504-07100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00240"/>
            <a:ext cx="3657600" cy="324191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54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Подбирая игрушки, мебель и оборудование для помещений, педагоги детского сада стремятся максимально обеспечить условия для сенсорного развития ребенка и для того, чтобы он чувствовал себя комфортно, испытывал положительные эмоции. Предметы для игр хранятся на открытых полках шкафов и стеллажей. Игрушки среднего и мелкого размера дети используют по своему усмотрению для самостоятельной игры.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97568"/>
          </a:xfrm>
        </p:spPr>
        <p:txBody>
          <a:bodyPr/>
          <a:lstStyle/>
          <a:p>
            <a:r>
              <a:rPr lang="ru-RU" b="1" i="1" dirty="0" smtClean="0"/>
              <a:t>Для речевого развития созданы: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-серии сюжетных картинок, для составления рассказов, лото, дидактические игры;</a:t>
            </a:r>
            <a:br>
              <a:rPr lang="ru-RU" dirty="0" smtClean="0"/>
            </a:br>
            <a:r>
              <a:rPr lang="ru-RU" dirty="0" smtClean="0"/>
              <a:t>-детская библиотека с любимыми произведениями детей;</a:t>
            </a:r>
            <a:br>
              <a:rPr lang="ru-RU" dirty="0" smtClean="0"/>
            </a:br>
            <a:r>
              <a:rPr lang="ru-RU" dirty="0" smtClean="0"/>
              <a:t>-уголок театрализации с различными видами театров, в ДОУ присутствует большая и малая ширмы, костюмы, шапки-маски, аудиодиски с записями детских песенок и сказок.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9756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Для умственного развития созданы:</a:t>
            </a:r>
            <a:br>
              <a:rPr lang="ru-RU" b="1" i="1" dirty="0" smtClean="0"/>
            </a:br>
            <a:r>
              <a:rPr lang="ru-RU" dirty="0" smtClean="0"/>
              <a:t>-математический уголок с геометрическими фигурами, логико-математические игры, схемы и планы и т.д.;</a:t>
            </a:r>
            <a:br>
              <a:rPr lang="ru-RU" dirty="0" smtClean="0"/>
            </a:br>
            <a:r>
              <a:rPr lang="ru-RU" dirty="0" smtClean="0"/>
              <a:t>-уголок экспериментирования с природным материалом, сыпучими продуктами, емкостью разной вместительности, календарем природы, комнатными растениями, лейками, часами и т.д.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97568"/>
          </a:xfrm>
        </p:spPr>
        <p:txBody>
          <a:bodyPr/>
          <a:lstStyle/>
          <a:p>
            <a:r>
              <a:rPr lang="ru-RU" b="1" i="1" dirty="0" smtClean="0"/>
              <a:t>Для эстетического развития созданы: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-уголок художественного творчества с разными видами бумаги, книжками-раскрасками, карандашами, фломастерами, мелками, пластилином и т.д.;</a:t>
            </a:r>
            <a:br>
              <a:rPr lang="ru-RU" dirty="0" smtClean="0"/>
            </a:br>
            <a:r>
              <a:rPr lang="ru-RU" dirty="0" smtClean="0"/>
              <a:t>-музыкальный уголок с магнитофоном, </a:t>
            </a:r>
            <a:r>
              <a:rPr lang="ru-RU" dirty="0" err="1" smtClean="0"/>
              <a:t>аудиотекой</a:t>
            </a:r>
            <a:r>
              <a:rPr lang="ru-RU" dirty="0" smtClean="0"/>
              <a:t>, детскими музыкальными инструментами, портретами композиторов.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5929354"/>
          </a:xfrm>
        </p:spPr>
        <p:txBody>
          <a:bodyPr/>
          <a:lstStyle/>
          <a:p>
            <a:r>
              <a:rPr lang="ru-RU" dirty="0" smtClean="0"/>
              <a:t>В группе раннего возраста есть каталки, качалки, машины. Так же в детском саду ребята с увлечением играют конструктором «</a:t>
            </a:r>
            <a:r>
              <a:rPr lang="ru-RU" dirty="0" err="1" smtClean="0"/>
              <a:t>лего</a:t>
            </a:r>
            <a:r>
              <a:rPr lang="ru-RU" dirty="0" smtClean="0"/>
              <a:t>».</a:t>
            </a:r>
            <a:br>
              <a:rPr lang="ru-RU" dirty="0" smtClean="0"/>
            </a:br>
            <a:r>
              <a:rPr lang="ru-RU" dirty="0" smtClean="0"/>
              <a:t>Дошкольники обязательно должны двигаться, поэтому в группе имеется спортивный уголок, который оснащен оборудованием для развития основных видов движений, в небольшом количестве присутствуют мячи, скакалки, обручи и т.д.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2431</TotalTime>
  <Words>162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Анализ пространственной предметно-развивающей среды в соответствии  ФГОС ДО</vt:lpstr>
      <vt:lpstr>Группа №2 средний возраст(4-5 лет)</vt:lpstr>
      <vt:lpstr>Детская библиотека и уголок художественного творчества</vt:lpstr>
      <vt:lpstr>Театрализованный уголок и уголок ПДД и транспорта</vt:lpstr>
      <vt:lpstr>           Подбирая игрушки, мебель и оборудование для помещений, педагоги детского сада стремятся максимально обеспечить условия для сенсорного развития ребенка и для того, чтобы он чувствовал себя комфортно, испытывал положительные эмоции. Предметы для игр хранятся на открытых полках шкафов и стеллажей. Игрушки среднего и мелкого размера дети используют по своему усмотрению для самостоятельной игры.</vt:lpstr>
      <vt:lpstr>Для речевого развития созданы: -серии сюжетных картинок, для составления рассказов, лото, дидактические игры; -детская библиотека с любимыми произведениями детей; -уголок театрализации с различными видами театров, в ДОУ присутствует большая и малая ширмы, костюмы, шапки-маски, аудиодиски с записями детских песенок и сказок.</vt:lpstr>
      <vt:lpstr>Для умственного развития созданы: -математический уголок с геометрическими фигурами, логико-математические игры, схемы и планы и т.д.; -уголок экспериментирования с природным материалом, сыпучими продуктами, емкостью разной вместительности, календарем природы, комнатными растениями, лейками, часами и т.д.</vt:lpstr>
      <vt:lpstr>Для эстетического развития созданы: -уголок художественного творчества с разными видами бумаги, книжками-раскрасками, карандашами, фломастерами, мелками, пластилином и т.д.; -музыкальный уголок с магнитофоном, аудиотекой, детскими музыкальными инструментами, портретами композиторов.</vt:lpstr>
      <vt:lpstr>В группе раннего возраста есть каталки, качалки, машины. Так же в детском саду ребята с увлечением играют конструктором «лего». Дошкольники обязательно должны двигаться, поэтому в группе имеется спортивный уголок, который оснащен оборудованием для развития основных видов движений, в небольшом количестве присутствуют мячи, скакалки, обручи и т.д.</vt:lpstr>
      <vt:lpstr>После проведенного анализа организации предметно-пространственной развивающей среды в ДОУ в соответствии с ФГОС ДО, можно сделать следующие выводы, что на текущий момент: количество материалов и оборудования приведено в соответствии с перечнем  не полное. Необходимо пополнить оснащение всех уголков, а так же обновить, то что имеется. Поэтому дальнейшая работа по пополнению предметно-развивающей среды будет продолжена.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пространственной предметно-развивающей среды в соответствии  ФГОС ДО</dc:title>
  <dc:creator>Bender</dc:creator>
  <cp:lastModifiedBy>Bender</cp:lastModifiedBy>
  <cp:revision>26</cp:revision>
  <dcterms:created xsi:type="dcterms:W3CDTF">2017-06-02T04:17:47Z</dcterms:created>
  <dcterms:modified xsi:type="dcterms:W3CDTF">2019-10-07T18:47:50Z</dcterms:modified>
</cp:coreProperties>
</file>