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3FEE-D138-4287-A640-C4D08B181A38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01F8-6D72-42C0-8F5E-A3A3AB5F9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3FEE-D138-4287-A640-C4D08B181A38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01F8-6D72-42C0-8F5E-A3A3AB5F9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3FEE-D138-4287-A640-C4D08B181A38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01F8-6D72-42C0-8F5E-A3A3AB5F9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3FEE-D138-4287-A640-C4D08B181A38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01F8-6D72-42C0-8F5E-A3A3AB5F9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3FEE-D138-4287-A640-C4D08B181A38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01F8-6D72-42C0-8F5E-A3A3AB5F9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3FEE-D138-4287-A640-C4D08B181A38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01F8-6D72-42C0-8F5E-A3A3AB5F9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3FEE-D138-4287-A640-C4D08B181A38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01F8-6D72-42C0-8F5E-A3A3AB5F9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3FEE-D138-4287-A640-C4D08B181A38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01F8-6D72-42C0-8F5E-A3A3AB5F9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3FEE-D138-4287-A640-C4D08B181A38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01F8-6D72-42C0-8F5E-A3A3AB5F9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3FEE-D138-4287-A640-C4D08B181A38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01F8-6D72-42C0-8F5E-A3A3AB5F9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3FEE-D138-4287-A640-C4D08B181A38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01F8-6D72-42C0-8F5E-A3A3AB5F9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53FEE-D138-4287-A640-C4D08B181A38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D01F8-6D72-42C0-8F5E-A3A3AB5F9B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ownloads\Edvard-Grig---Babochka-Soch43-1-1906ispolnyaet-sam-Grig(muzofon.com).mp3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r>
              <a:rPr lang="ru-RU" b="1" i="1" u="sng" dirty="0" smtClean="0"/>
              <a:t>БАБОЧКА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ownloads\butterfly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7848872" cy="5157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Крапивница</a:t>
            </a:r>
            <a:br>
              <a:rPr lang="ru-RU" i="1" dirty="0" smtClean="0"/>
            </a:br>
            <a:endParaRPr lang="ru-RU" i="1" dirty="0"/>
          </a:p>
        </p:txBody>
      </p:sp>
      <p:pic>
        <p:nvPicPr>
          <p:cNvPr id="11266" name="Picture 2" descr="C:\Users\1\Downloads\220px-Attacus_atlas_20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052736"/>
            <a:ext cx="5400600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капустница</a:t>
            </a:r>
            <a:endParaRPr lang="ru-RU" i="1" dirty="0"/>
          </a:p>
        </p:txBody>
      </p:sp>
      <p:pic>
        <p:nvPicPr>
          <p:cNvPr id="12290" name="Picture 2" descr="C:\Users\1\Downloads\55_24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6408712" cy="45365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репейница</a:t>
            </a:r>
            <a:endParaRPr lang="ru-RU" i="1" dirty="0"/>
          </a:p>
        </p:txBody>
      </p:sp>
      <p:pic>
        <p:nvPicPr>
          <p:cNvPr id="13314" name="Picture 2" descr="C:\Users\1\Downloads\240px-Chrysiridia_rhipheus_vers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44824"/>
            <a:ext cx="4032448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1\Downloads\0006-006-Razvitie-babochek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8496943" cy="5616624"/>
          </a:xfrm>
          <a:prstGeom prst="rect">
            <a:avLst/>
          </a:prstGeom>
          <a:noFill/>
        </p:spPr>
      </p:pic>
      <p:pic>
        <p:nvPicPr>
          <p:cNvPr id="5" name="Edvard-Grig---Babochka-Soch43-1-1906ispolnyaet-sam-Grig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8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 бабочку.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нарисовать два разноцветных пятна – одно большое, другое поменьше. Выбирайте, какие цвета вам нравятся больше.</a:t>
            </a:r>
            <a:endParaRPr lang="ru-RU" dirty="0"/>
          </a:p>
        </p:txBody>
      </p:sp>
      <p:pic>
        <p:nvPicPr>
          <p:cNvPr id="15362" name="Picture 2" descr="C:\Users\1\Downloads\P10206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140968"/>
            <a:ext cx="5184576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2.Теперь сложите лист пополам.</a:t>
            </a:r>
            <a:endParaRPr lang="ru-RU" dirty="0"/>
          </a:p>
        </p:txBody>
      </p:sp>
      <p:pic>
        <p:nvPicPr>
          <p:cNvPr id="16386" name="Picture 2" descr="C:\Users\1\Downloads\8f437faefdc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00200"/>
            <a:ext cx="633670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3.Дорисуйте.</a:t>
            </a:r>
            <a:endParaRPr lang="ru-RU" dirty="0"/>
          </a:p>
        </p:txBody>
      </p:sp>
      <p:pic>
        <p:nvPicPr>
          <p:cNvPr id="17410" name="Picture 2" descr="C:\Users\1\Downloads\57bd15dd4f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4489" y="1600200"/>
            <a:ext cx="545502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Бражник - </a:t>
            </a:r>
            <a:r>
              <a:rPr lang="ru-RU" i="1" dirty="0" err="1" smtClean="0"/>
              <a:t>языкан</a:t>
            </a:r>
            <a:endParaRPr lang="ru-RU" i="1" dirty="0"/>
          </a:p>
        </p:txBody>
      </p:sp>
      <p:pic>
        <p:nvPicPr>
          <p:cNvPr id="3074" name="Picture 2" descr="C:\Users\1\Downloads\34840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7344816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Бражник «мёртвая голова»</a:t>
            </a:r>
            <a:endParaRPr lang="ru-RU" i="1" dirty="0"/>
          </a:p>
        </p:txBody>
      </p:sp>
      <p:pic>
        <p:nvPicPr>
          <p:cNvPr id="4098" name="Picture 2" descr="C:\Users\1\Downloads\brajn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7416824" cy="4968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Дневной павлиний глаз</a:t>
            </a:r>
            <a:endParaRPr lang="ru-RU" i="1" dirty="0"/>
          </a:p>
        </p:txBody>
      </p:sp>
      <p:pic>
        <p:nvPicPr>
          <p:cNvPr id="5122" name="Picture 2" descr="C:\Users\1\Downloads\inachis_i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00200"/>
            <a:ext cx="720080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медведица</a:t>
            </a:r>
            <a:endParaRPr lang="ru-RU" i="1" dirty="0"/>
          </a:p>
        </p:txBody>
      </p:sp>
      <p:pic>
        <p:nvPicPr>
          <p:cNvPr id="6146" name="Picture 2" descr="C:\Users\1\Downloads\nnm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634331"/>
            <a:ext cx="6667500" cy="4457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Пестрянка </a:t>
            </a:r>
            <a:endParaRPr lang="ru-RU" i="1" dirty="0"/>
          </a:p>
        </p:txBody>
      </p:sp>
      <p:pic>
        <p:nvPicPr>
          <p:cNvPr id="7170" name="Picture 2" descr="C:\Users\1\Downloads\275px-Six-spot_Burnet_by_Ernst_Vikn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6912768" cy="51125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Бабочка - ленточница</a:t>
            </a:r>
            <a:endParaRPr lang="ru-RU" i="1" dirty="0"/>
          </a:p>
        </p:txBody>
      </p:sp>
      <p:pic>
        <p:nvPicPr>
          <p:cNvPr id="8194" name="Picture 2" descr="C:\Users\1\Downloads\2212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200800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Адмирал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1\Downloads\baboch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2"/>
            <a:ext cx="6912768" cy="4896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Махаон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C:\Users\1\Downloads\11821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7056784" cy="5001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53</Words>
  <Application>Microsoft Office PowerPoint</Application>
  <PresentationFormat>Экран (4:3)</PresentationFormat>
  <Paragraphs>16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БАБОЧКА</vt:lpstr>
      <vt:lpstr>Бражник - языкан</vt:lpstr>
      <vt:lpstr>Бражник «мёртвая голова»</vt:lpstr>
      <vt:lpstr>Дневной павлиний глаз</vt:lpstr>
      <vt:lpstr>медведица</vt:lpstr>
      <vt:lpstr>Пестрянка </vt:lpstr>
      <vt:lpstr>Бабочка - ленточница</vt:lpstr>
      <vt:lpstr>Адмирал </vt:lpstr>
      <vt:lpstr>Махаон </vt:lpstr>
      <vt:lpstr>Крапивница </vt:lpstr>
      <vt:lpstr>капустница</vt:lpstr>
      <vt:lpstr>репейница</vt:lpstr>
      <vt:lpstr>Слайд 13</vt:lpstr>
      <vt:lpstr>Рисуем бабочку.</vt:lpstr>
      <vt:lpstr>2.Теперь сложите лист пополам.</vt:lpstr>
      <vt:lpstr>3.Дорисуйте.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БАБОЧКА</dc:title>
  <dc:creator>1</dc:creator>
  <cp:lastModifiedBy>1</cp:lastModifiedBy>
  <cp:revision>6</cp:revision>
  <dcterms:created xsi:type="dcterms:W3CDTF">2012-10-22T14:57:26Z</dcterms:created>
  <dcterms:modified xsi:type="dcterms:W3CDTF">2012-10-22T15:53:16Z</dcterms:modified>
</cp:coreProperties>
</file>