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66" r:id="rId6"/>
    <p:sldId id="265" r:id="rId7"/>
    <p:sldId id="256" r:id="rId8"/>
    <p:sldId id="25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0406-FD29-46F0-B025-02A89D8EBC0F}" type="datetimeFigureOut">
              <a:rPr lang="ru-RU" smtClean="0"/>
              <a:t>07.10.2012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36B5E-F0D6-430C-B67E-F1293CCE2C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0406-FD29-46F0-B025-02A89D8EBC0F}" type="datetimeFigureOut">
              <a:rPr lang="ru-RU" smtClean="0"/>
              <a:t>07.10.2012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36B5E-F0D6-430C-B67E-F1293CCE2C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0406-FD29-46F0-B025-02A89D8EBC0F}" type="datetimeFigureOut">
              <a:rPr lang="ru-RU" smtClean="0"/>
              <a:t>07.10.2012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36B5E-F0D6-430C-B67E-F1293CCE2C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0406-FD29-46F0-B025-02A89D8EBC0F}" type="datetimeFigureOut">
              <a:rPr lang="ru-RU" smtClean="0"/>
              <a:t>07.10.2012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36B5E-F0D6-430C-B67E-F1293CCE2C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0406-FD29-46F0-B025-02A89D8EBC0F}" type="datetimeFigureOut">
              <a:rPr lang="ru-RU" smtClean="0"/>
              <a:t>07.10.2012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36B5E-F0D6-430C-B67E-F1293CCE2C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0406-FD29-46F0-B025-02A89D8EBC0F}" type="datetimeFigureOut">
              <a:rPr lang="ru-RU" smtClean="0"/>
              <a:t>07.10.2012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36B5E-F0D6-430C-B67E-F1293CCE2C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0406-FD29-46F0-B025-02A89D8EBC0F}" type="datetimeFigureOut">
              <a:rPr lang="ru-RU" smtClean="0"/>
              <a:t>07.10.2012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36B5E-F0D6-430C-B67E-F1293CCE2C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0406-FD29-46F0-B025-02A89D8EBC0F}" type="datetimeFigureOut">
              <a:rPr lang="ru-RU" smtClean="0"/>
              <a:t>07.10.2012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36B5E-F0D6-430C-B67E-F1293CCE2C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0406-FD29-46F0-B025-02A89D8EBC0F}" type="datetimeFigureOut">
              <a:rPr lang="ru-RU" smtClean="0"/>
              <a:t>07.10.2012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36B5E-F0D6-430C-B67E-F1293CCE2C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0406-FD29-46F0-B025-02A89D8EBC0F}" type="datetimeFigureOut">
              <a:rPr lang="ru-RU" smtClean="0"/>
              <a:t>07.10.2012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36B5E-F0D6-430C-B67E-F1293CCE2C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0406-FD29-46F0-B025-02A89D8EBC0F}" type="datetimeFigureOut">
              <a:rPr lang="ru-RU" smtClean="0"/>
              <a:t>07.10.2012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36B5E-F0D6-430C-B67E-F1293CCE2C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>
                <a:alpha val="54000"/>
              </a:srgbClr>
            </a:gs>
            <a:gs pos="50000">
              <a:srgbClr val="FFFF00">
                <a:alpha val="45000"/>
              </a:srgb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9F0406-FD29-46F0-B025-02A89D8EBC0F}" type="datetimeFigureOut">
              <a:rPr lang="ru-RU" smtClean="0"/>
              <a:t>07.10.2012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36B5E-F0D6-430C-B67E-F1293CCE2C2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черепах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00042"/>
            <a:ext cx="4286250" cy="5715000"/>
          </a:xfrm>
          <a:prstGeom prst="rect">
            <a:avLst/>
          </a:prstGeom>
          <a:noFill/>
        </p:spPr>
      </p:pic>
      <p:pic>
        <p:nvPicPr>
          <p:cNvPr id="5123" name="Picture 3" descr="C:\Users\user\Desktop\муравей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500042"/>
            <a:ext cx="428625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яблон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999" y="412750"/>
            <a:ext cx="8106639" cy="60166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куст смород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0971" y="267868"/>
            <a:ext cx="8405871" cy="6304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одуванч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0971" y="267868"/>
            <a:ext cx="8405871" cy="6304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горох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8286807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яблон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999" y="412750"/>
            <a:ext cx="3678986" cy="2730498"/>
          </a:xfrm>
          <a:prstGeom prst="rect">
            <a:avLst/>
          </a:prstGeom>
          <a:noFill/>
        </p:spPr>
      </p:pic>
      <p:pic>
        <p:nvPicPr>
          <p:cNvPr id="3" name="Picture 2" descr="C:\Users\user\Desktop\куст смород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428604"/>
            <a:ext cx="3643337" cy="2732504"/>
          </a:xfrm>
          <a:prstGeom prst="rect">
            <a:avLst/>
          </a:prstGeom>
          <a:noFill/>
        </p:spPr>
      </p:pic>
      <p:pic>
        <p:nvPicPr>
          <p:cNvPr id="4" name="Picture 2" descr="C:\Users\user\Desktop\одуванчик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643314"/>
            <a:ext cx="3762401" cy="2821801"/>
          </a:xfrm>
          <a:prstGeom prst="rect">
            <a:avLst/>
          </a:prstGeom>
          <a:noFill/>
        </p:spPr>
      </p:pic>
      <p:pic>
        <p:nvPicPr>
          <p:cNvPr id="9218" name="Picture 2" descr="C:\Users\user\Desktop\горох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3661173"/>
            <a:ext cx="3786214" cy="28396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6517" r="8147"/>
          <a:stretch>
            <a:fillRect/>
          </a:stretch>
        </p:blipFill>
        <p:spPr bwMode="auto">
          <a:xfrm>
            <a:off x="-253743" y="-1"/>
            <a:ext cx="9397743" cy="7215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2571736" y="5286388"/>
            <a:ext cx="1857388" cy="1000132"/>
          </a:xfrm>
          <a:prstGeom prst="line">
            <a:avLst/>
          </a:prstGeom>
          <a:ln w="571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6357950" y="2786058"/>
            <a:ext cx="1357322" cy="642942"/>
          </a:xfrm>
          <a:prstGeom prst="line">
            <a:avLst/>
          </a:prstGeom>
          <a:ln w="571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6357950" y="4143380"/>
            <a:ext cx="2786082" cy="71438"/>
          </a:xfrm>
          <a:prstGeom prst="line">
            <a:avLst/>
          </a:prstGeom>
          <a:ln w="571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3571868" y="857232"/>
            <a:ext cx="1643074" cy="642942"/>
          </a:xfrm>
          <a:prstGeom prst="line">
            <a:avLst/>
          </a:prstGeom>
          <a:ln w="571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6200000" flipV="1">
            <a:off x="35687" y="1607331"/>
            <a:ext cx="2286016" cy="1214446"/>
          </a:xfrm>
          <a:prstGeom prst="line">
            <a:avLst/>
          </a:prstGeom>
          <a:ln w="571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0" y="357166"/>
            <a:ext cx="17084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6600"/>
                </a:solidFill>
              </a:rPr>
              <a:t>цветок</a:t>
            </a:r>
            <a:endParaRPr lang="ru-RU" sz="4000" b="1" dirty="0">
              <a:solidFill>
                <a:srgbClr val="0066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14942" y="428604"/>
            <a:ext cx="11544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6600"/>
                </a:solidFill>
              </a:rPr>
              <a:t>лист</a:t>
            </a:r>
            <a:endParaRPr lang="ru-RU" sz="4000" b="1" dirty="0">
              <a:solidFill>
                <a:srgbClr val="0066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29124" y="5929330"/>
            <a:ext cx="17724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6600"/>
                </a:solidFill>
              </a:rPr>
              <a:t>корень</a:t>
            </a:r>
            <a:endParaRPr lang="ru-RU" sz="4000" b="1" dirty="0">
              <a:solidFill>
                <a:srgbClr val="0066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351825" y="1428736"/>
            <a:ext cx="27921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6600"/>
                </a:solidFill>
              </a:rPr>
              <a:t>п</a:t>
            </a:r>
            <a:r>
              <a:rPr lang="ru-RU" sz="4000" b="1" dirty="0" smtClean="0">
                <a:solidFill>
                  <a:srgbClr val="006600"/>
                </a:solidFill>
              </a:rPr>
              <a:t>лод </a:t>
            </a:r>
          </a:p>
          <a:p>
            <a:pPr algn="ctr"/>
            <a:r>
              <a:rPr lang="ru-RU" sz="4000" b="1" dirty="0" smtClean="0">
                <a:solidFill>
                  <a:srgbClr val="006600"/>
                </a:solidFill>
              </a:rPr>
              <a:t>с семенами</a:t>
            </a:r>
            <a:endParaRPr lang="ru-RU" sz="4000" b="1" dirty="0">
              <a:solidFill>
                <a:srgbClr val="006600"/>
              </a:solidFill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flipV="1">
            <a:off x="714348" y="3786190"/>
            <a:ext cx="1857388" cy="1500198"/>
          </a:xfrm>
          <a:prstGeom prst="line">
            <a:avLst/>
          </a:prstGeom>
          <a:ln w="571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0" y="5286388"/>
            <a:ext cx="18995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6600"/>
                </a:solidFill>
              </a:rPr>
              <a:t>стебель</a:t>
            </a:r>
            <a:endParaRPr lang="ru-RU" sz="4000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part-of-plant.jpg"/>
          <p:cNvPicPr>
            <a:picLocks noChangeAspect="1" noChangeArrowheads="1"/>
          </p:cNvPicPr>
          <p:nvPr/>
        </p:nvPicPr>
        <p:blipFill>
          <a:blip r:embed="rId2"/>
          <a:srcRect l="1890"/>
          <a:stretch>
            <a:fillRect/>
          </a:stretch>
        </p:blipFill>
        <p:spPr bwMode="auto">
          <a:xfrm>
            <a:off x="1000100" y="0"/>
            <a:ext cx="7234839" cy="6858000"/>
          </a:xfrm>
          <a:prstGeom prst="rect">
            <a:avLst/>
          </a:prstGeom>
          <a:noFill/>
        </p:spPr>
      </p:pic>
      <p:cxnSp>
        <p:nvCxnSpPr>
          <p:cNvPr id="7" name="Прямая соединительная линия 6"/>
          <p:cNvCxnSpPr/>
          <p:nvPr/>
        </p:nvCxnSpPr>
        <p:spPr>
          <a:xfrm flipV="1">
            <a:off x="5286380" y="1142984"/>
            <a:ext cx="1643074" cy="35719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2571736" y="3143248"/>
            <a:ext cx="2143140" cy="100013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214546" y="2357430"/>
            <a:ext cx="1071570" cy="35719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4714876" y="4714884"/>
            <a:ext cx="1714512" cy="114300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929454" y="785794"/>
            <a:ext cx="17084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цветок</a:t>
            </a:r>
            <a:endParaRPr lang="ru-RU" sz="40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071538" y="1928802"/>
            <a:ext cx="11544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лист</a:t>
            </a:r>
            <a:endParaRPr lang="ru-RU" sz="4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85786" y="3857628"/>
            <a:ext cx="18995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стебель</a:t>
            </a:r>
            <a:endParaRPr lang="ru-RU" sz="40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6500826" y="4143380"/>
            <a:ext cx="17724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корень</a:t>
            </a:r>
            <a:endParaRPr lang="ru-RU" sz="4000" b="1" dirty="0"/>
          </a:p>
        </p:txBody>
      </p:sp>
      <p:sp>
        <p:nvSpPr>
          <p:cNvPr id="25" name="Овал 24"/>
          <p:cNvSpPr/>
          <p:nvPr/>
        </p:nvSpPr>
        <p:spPr>
          <a:xfrm>
            <a:off x="214282" y="214290"/>
            <a:ext cx="500066" cy="50006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857224" y="214290"/>
            <a:ext cx="500066" cy="50006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1500166" y="214290"/>
            <a:ext cx="500066" cy="50006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2143108" y="214290"/>
            <a:ext cx="500066" cy="50006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5" grpId="0" animBg="1"/>
      <p:bldP spid="26" grpId="0" animBg="1"/>
      <p:bldP spid="28" grpId="0" animBg="1"/>
      <p:bldP spid="2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11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17</cp:revision>
  <dcterms:created xsi:type="dcterms:W3CDTF">2012-10-07T05:30:00Z</dcterms:created>
  <dcterms:modified xsi:type="dcterms:W3CDTF">2012-10-07T08:16:33Z</dcterms:modified>
</cp:coreProperties>
</file>