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8" r:id="rId3"/>
    <p:sldId id="260" r:id="rId4"/>
    <p:sldId id="263" r:id="rId5"/>
    <p:sldId id="264" r:id="rId6"/>
    <p:sldId id="269" r:id="rId7"/>
    <p:sldId id="261" r:id="rId8"/>
    <p:sldId id="273" r:id="rId9"/>
    <p:sldId id="274" r:id="rId10"/>
    <p:sldId id="281" r:id="rId11"/>
    <p:sldId id="282" r:id="rId12"/>
    <p:sldId id="276" r:id="rId13"/>
    <p:sldId id="257" r:id="rId14"/>
    <p:sldId id="275" r:id="rId15"/>
    <p:sldId id="266" r:id="rId16"/>
    <p:sldId id="271" r:id="rId17"/>
    <p:sldId id="272" r:id="rId18"/>
    <p:sldId id="277" r:id="rId19"/>
    <p:sldId id="270" r:id="rId20"/>
    <p:sldId id="280" r:id="rId21"/>
    <p:sldId id="2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6600"/>
    <a:srgbClr val="FFCC99"/>
    <a:srgbClr val="FF7C80"/>
    <a:srgbClr val="B2914E"/>
    <a:srgbClr val="FF0000"/>
    <a:srgbClr val="FAEE58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02" autoAdjust="0"/>
  </p:normalViewPr>
  <p:slideViewPr>
    <p:cSldViewPr>
      <p:cViewPr varScale="1">
        <p:scale>
          <a:sx n="73" d="100"/>
          <a:sy n="73" d="100"/>
        </p:scale>
        <p:origin x="169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6" y="936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CE237C-6DE6-4092-BEC9-537FEE702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27C13C-164B-46A5-8DE5-AE63D4809F8C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Сравнение дробей с одинаковыми числителями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FE64C-B46C-4C04-B7BA-E53385CF8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7E928-9C9E-4546-A8DD-3EB1C74B3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B7024-D6AF-4E9C-8CBD-09CE1CAA4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F086-5281-43DC-9D85-B830995C7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C0FA5-181C-40CB-BD9D-4402AB182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50B38-C042-4783-A860-BC1208A43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EA414-BDED-4B74-A848-307BDC2C3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86B7E-CB29-4048-8BFA-2034AEDB0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5E1FB-F0AC-44A1-B888-1253E33FB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4CFCE-4D4F-44BD-9E50-6F6C5906C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93822-34D4-49F5-99C7-21BE80F52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E8CA3-8CF7-49F5-BFBB-8859B43F6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ru-RU"/>
              <a:t>Сапегина Светлана Пименовна, учитель начальных классов первой категории МОУ СОШ п.Бор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3D1836-C781-411F-A7A0-482EF2E32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circl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%5bv-s.mobi%5d&#1055;&#1077;&#1089;&#1085;&#1080;+&#1080;&#1079;+&#1084;&#1091;&#1083;&#1100;&#1090;&#1092;&#1080;&#1083;&#1100;&#1084;&#1086;&#1074;+-+&#1052;&#1099;+&#1076;&#1077;&#1083;&#1080;&#1083;&#1080;+&#1072;&#1087;&#1077;&#1083;&#1100;&#1089;&#1080;&#1085;+(&#1042;&#1077;&#1089;&#1105;&#1083;&#1072;&#1103;+&#1082;&#1072;&#1088;&#1091;&#1089;&#1077;&#1083;&#1100;+&#8470;+8).mp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j03433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0"/>
            <a:ext cx="6913563" cy="69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813" y="3857625"/>
            <a:ext cx="7843837" cy="20415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Урок математики</a:t>
            </a:r>
            <a:br>
              <a:rPr lang="ru-RU" sz="5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5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 класс</a:t>
            </a:r>
            <a:endParaRPr lang="ru-RU" sz="4800" b="1" i="1" dirty="0" smtClean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490825"/>
              </p:ext>
            </p:extLst>
          </p:nvPr>
        </p:nvGraphicFramePr>
        <p:xfrm>
          <a:off x="2478597" y="1556792"/>
          <a:ext cx="4186806" cy="377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3243">
                  <a:extLst>
                    <a:ext uri="{9D8B030D-6E8A-4147-A177-3AD203B41FA5}">
                      <a16:colId xmlns:a16="http://schemas.microsoft.com/office/drawing/2014/main" val="1860893690"/>
                    </a:ext>
                  </a:extLst>
                </a:gridCol>
                <a:gridCol w="742359">
                  <a:extLst>
                    <a:ext uri="{9D8B030D-6E8A-4147-A177-3AD203B41FA5}">
                      <a16:colId xmlns:a16="http://schemas.microsoft.com/office/drawing/2014/main" val="461285873"/>
                    </a:ext>
                  </a:extLst>
                </a:gridCol>
                <a:gridCol w="697801">
                  <a:extLst>
                    <a:ext uri="{9D8B030D-6E8A-4147-A177-3AD203B41FA5}">
                      <a16:colId xmlns:a16="http://schemas.microsoft.com/office/drawing/2014/main" val="307654865"/>
                    </a:ext>
                  </a:extLst>
                </a:gridCol>
                <a:gridCol w="697801">
                  <a:extLst>
                    <a:ext uri="{9D8B030D-6E8A-4147-A177-3AD203B41FA5}">
                      <a16:colId xmlns:a16="http://schemas.microsoft.com/office/drawing/2014/main" val="2603025127"/>
                    </a:ext>
                  </a:extLst>
                </a:gridCol>
                <a:gridCol w="697801">
                  <a:extLst>
                    <a:ext uri="{9D8B030D-6E8A-4147-A177-3AD203B41FA5}">
                      <a16:colId xmlns:a16="http://schemas.microsoft.com/office/drawing/2014/main" val="3240146288"/>
                    </a:ext>
                  </a:extLst>
                </a:gridCol>
                <a:gridCol w="697801">
                  <a:extLst>
                    <a:ext uri="{9D8B030D-6E8A-4147-A177-3AD203B41FA5}">
                      <a16:colId xmlns:a16="http://schemas.microsoft.com/office/drawing/2014/main" val="985195344"/>
                    </a:ext>
                  </a:extLst>
                </a:gridCol>
              </a:tblGrid>
              <a:tr h="6288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5815850"/>
                  </a:ext>
                </a:extLst>
              </a:tr>
              <a:tr h="6288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46129318"/>
                  </a:ext>
                </a:extLst>
              </a:tr>
              <a:tr h="6288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0480158"/>
                  </a:ext>
                </a:extLst>
              </a:tr>
              <a:tr h="6288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8467200"/>
                  </a:ext>
                </a:extLst>
              </a:tr>
              <a:tr h="6288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5821459"/>
                  </a:ext>
                </a:extLst>
              </a:tr>
              <a:tr h="6288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45475941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77645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2619197"/>
              </p:ext>
            </p:extLst>
          </p:nvPr>
        </p:nvGraphicFramePr>
        <p:xfrm>
          <a:off x="683568" y="1844824"/>
          <a:ext cx="3528390" cy="3124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8065">
                  <a:extLst>
                    <a:ext uri="{9D8B030D-6E8A-4147-A177-3AD203B41FA5}">
                      <a16:colId xmlns:a16="http://schemas.microsoft.com/office/drawing/2014/main" val="1860893690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461285873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307654865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2603025127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3240146288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985195344"/>
                    </a:ext>
                  </a:extLst>
                </a:gridCol>
              </a:tblGrid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815850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129318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480158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467200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5821459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475941"/>
                  </a:ext>
                </a:extLst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6957652"/>
              </p:ext>
            </p:extLst>
          </p:nvPr>
        </p:nvGraphicFramePr>
        <p:xfrm>
          <a:off x="5004048" y="1844824"/>
          <a:ext cx="3528390" cy="3124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8065">
                  <a:extLst>
                    <a:ext uri="{9D8B030D-6E8A-4147-A177-3AD203B41FA5}">
                      <a16:colId xmlns:a16="http://schemas.microsoft.com/office/drawing/2014/main" val="1860893690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461285873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307654865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2603025127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3240146288"/>
                    </a:ext>
                  </a:extLst>
                </a:gridCol>
                <a:gridCol w="588065">
                  <a:extLst>
                    <a:ext uri="{9D8B030D-6E8A-4147-A177-3AD203B41FA5}">
                      <a16:colId xmlns:a16="http://schemas.microsoft.com/office/drawing/2014/main" val="985195344"/>
                    </a:ext>
                  </a:extLst>
                </a:gridCol>
              </a:tblGrid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815850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129318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480158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467200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5821459"/>
                  </a:ext>
                </a:extLst>
              </a:tr>
              <a:tr h="5208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475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271030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3"/>
          <p:cNvGrpSpPr>
            <a:grpSpLocks/>
          </p:cNvGrpSpPr>
          <p:nvPr/>
        </p:nvGrpSpPr>
        <p:grpSpPr bwMode="auto">
          <a:xfrm>
            <a:off x="3276600" y="1052513"/>
            <a:ext cx="4826000" cy="4897437"/>
            <a:chOff x="1338" y="663"/>
            <a:chExt cx="3040" cy="3085"/>
          </a:xfrm>
        </p:grpSpPr>
        <p:sp>
          <p:nvSpPr>
            <p:cNvPr id="11269" name="Rectangle 4" descr="Почтовая бумага"/>
            <p:cNvSpPr>
              <a:spLocks noChangeArrowheads="1"/>
            </p:cNvSpPr>
            <p:nvPr/>
          </p:nvSpPr>
          <p:spPr bwMode="auto">
            <a:xfrm>
              <a:off x="1338" y="663"/>
              <a:ext cx="3040" cy="3084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12700">
              <a:solidFill>
                <a:srgbClr val="FFCC00"/>
              </a:solidFill>
              <a:prstDash val="lgDashDot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0" name="Line 5"/>
            <p:cNvSpPr>
              <a:spLocks noChangeShapeType="1"/>
            </p:cNvSpPr>
            <p:nvPr/>
          </p:nvSpPr>
          <p:spPr bwMode="auto">
            <a:xfrm>
              <a:off x="1338" y="2840"/>
              <a:ext cx="998" cy="908"/>
            </a:xfrm>
            <a:prstGeom prst="line">
              <a:avLst/>
            </a:prstGeom>
            <a:noFill/>
            <a:ln w="38100">
              <a:solidFill>
                <a:srgbClr val="B2914E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Line 6"/>
            <p:cNvSpPr>
              <a:spLocks noChangeShapeType="1"/>
            </p:cNvSpPr>
            <p:nvPr/>
          </p:nvSpPr>
          <p:spPr bwMode="auto">
            <a:xfrm>
              <a:off x="1338" y="1933"/>
              <a:ext cx="1905" cy="1769"/>
            </a:xfrm>
            <a:prstGeom prst="line">
              <a:avLst/>
            </a:prstGeom>
            <a:noFill/>
            <a:ln w="38100">
              <a:solidFill>
                <a:srgbClr val="B2914E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Line 7"/>
            <p:cNvSpPr>
              <a:spLocks noChangeShapeType="1"/>
            </p:cNvSpPr>
            <p:nvPr/>
          </p:nvSpPr>
          <p:spPr bwMode="auto">
            <a:xfrm>
              <a:off x="3379" y="663"/>
              <a:ext cx="998" cy="908"/>
            </a:xfrm>
            <a:prstGeom prst="line">
              <a:avLst/>
            </a:prstGeom>
            <a:noFill/>
            <a:ln w="38100">
              <a:solidFill>
                <a:srgbClr val="B2914E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Line 8"/>
            <p:cNvSpPr>
              <a:spLocks noChangeShapeType="1"/>
            </p:cNvSpPr>
            <p:nvPr/>
          </p:nvSpPr>
          <p:spPr bwMode="auto">
            <a:xfrm>
              <a:off x="2472" y="663"/>
              <a:ext cx="1905" cy="1769"/>
            </a:xfrm>
            <a:prstGeom prst="line">
              <a:avLst/>
            </a:prstGeom>
            <a:noFill/>
            <a:ln w="38100">
              <a:solidFill>
                <a:srgbClr val="B2914E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Line 9"/>
            <p:cNvSpPr>
              <a:spLocks noChangeShapeType="1"/>
            </p:cNvSpPr>
            <p:nvPr/>
          </p:nvSpPr>
          <p:spPr bwMode="auto">
            <a:xfrm>
              <a:off x="1383" y="663"/>
              <a:ext cx="2994" cy="3085"/>
            </a:xfrm>
            <a:prstGeom prst="line">
              <a:avLst/>
            </a:prstGeom>
            <a:noFill/>
            <a:ln w="38100">
              <a:solidFill>
                <a:srgbClr val="B2914E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Line 10"/>
            <p:cNvSpPr>
              <a:spLocks noChangeShapeType="1"/>
            </p:cNvSpPr>
            <p:nvPr/>
          </p:nvSpPr>
          <p:spPr bwMode="auto">
            <a:xfrm flipH="1">
              <a:off x="1338" y="663"/>
              <a:ext cx="3039" cy="3085"/>
            </a:xfrm>
            <a:prstGeom prst="line">
              <a:avLst/>
            </a:prstGeom>
            <a:noFill/>
            <a:ln w="28575">
              <a:solidFill>
                <a:srgbClr val="B2914E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1267" name="Picture 12" descr="109sv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852738"/>
            <a:ext cx="25146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365"/>
          <p:cNvSpPr>
            <a:spLocks noChangeAspect="1" noChangeArrowheads="1" noTextEdit="1"/>
          </p:cNvSpPr>
          <p:nvPr/>
        </p:nvSpPr>
        <p:spPr bwMode="auto">
          <a:xfrm>
            <a:off x="2843213" y="404813"/>
            <a:ext cx="3505200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85" name="Picture 13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1341438"/>
            <a:ext cx="1652587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AutoShape 407"/>
          <p:cNvSpPr>
            <a:spLocks noChangeAspect="1" noChangeArrowheads="1" noTextEdit="1"/>
          </p:cNvSpPr>
          <p:nvPr/>
        </p:nvSpPr>
        <p:spPr bwMode="auto">
          <a:xfrm>
            <a:off x="2819400" y="692150"/>
            <a:ext cx="3505200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Rectangle 409"/>
          <p:cNvSpPr>
            <a:spLocks noChangeArrowheads="1"/>
          </p:cNvSpPr>
          <p:nvPr/>
        </p:nvSpPr>
        <p:spPr bwMode="auto">
          <a:xfrm>
            <a:off x="2867025" y="804863"/>
            <a:ext cx="3409950" cy="577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86" name="Picture 14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835150" y="2420938"/>
            <a:ext cx="1584325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10" name="Picture 438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419475" y="4292600"/>
            <a:ext cx="15843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55"/>
          <p:cNvGrpSpPr>
            <a:grpSpLocks/>
          </p:cNvGrpSpPr>
          <p:nvPr/>
        </p:nvGrpSpPr>
        <p:grpSpPr bwMode="auto">
          <a:xfrm>
            <a:off x="4716463" y="2420938"/>
            <a:ext cx="1409700" cy="1528762"/>
            <a:chOff x="3016" y="1570"/>
            <a:chExt cx="888" cy="963"/>
          </a:xfrm>
        </p:grpSpPr>
        <p:grpSp>
          <p:nvGrpSpPr>
            <p:cNvPr id="12340" name="Group 432"/>
            <p:cNvGrpSpPr>
              <a:grpSpLocks/>
            </p:cNvGrpSpPr>
            <p:nvPr/>
          </p:nvGrpSpPr>
          <p:grpSpPr bwMode="auto">
            <a:xfrm>
              <a:off x="3016" y="1570"/>
              <a:ext cx="888" cy="963"/>
              <a:chOff x="2874" y="2021"/>
              <a:chExt cx="888" cy="963"/>
            </a:xfrm>
          </p:grpSpPr>
          <p:sp>
            <p:nvSpPr>
              <p:cNvPr id="12342" name="Freeform 420"/>
              <p:cNvSpPr>
                <a:spLocks/>
              </p:cNvSpPr>
              <p:nvPr/>
            </p:nvSpPr>
            <p:spPr bwMode="auto">
              <a:xfrm>
                <a:off x="3504" y="2021"/>
                <a:ext cx="258" cy="963"/>
              </a:xfrm>
              <a:custGeom>
                <a:avLst/>
                <a:gdLst>
                  <a:gd name="T0" fmla="*/ 258 w 258"/>
                  <a:gd name="T1" fmla="*/ 0 h 963"/>
                  <a:gd name="T2" fmla="*/ 258 w 258"/>
                  <a:gd name="T3" fmla="*/ 28 h 963"/>
                  <a:gd name="T4" fmla="*/ 258 w 258"/>
                  <a:gd name="T5" fmla="*/ 28 h 963"/>
                  <a:gd name="T6" fmla="*/ 252 w 258"/>
                  <a:gd name="T7" fmla="*/ 57 h 963"/>
                  <a:gd name="T8" fmla="*/ 252 w 258"/>
                  <a:gd name="T9" fmla="*/ 71 h 963"/>
                  <a:gd name="T10" fmla="*/ 246 w 258"/>
                  <a:gd name="T11" fmla="*/ 85 h 963"/>
                  <a:gd name="T12" fmla="*/ 246 w 258"/>
                  <a:gd name="T13" fmla="*/ 99 h 963"/>
                  <a:gd name="T14" fmla="*/ 240 w 258"/>
                  <a:gd name="T15" fmla="*/ 113 h 963"/>
                  <a:gd name="T16" fmla="*/ 234 w 258"/>
                  <a:gd name="T17" fmla="*/ 128 h 963"/>
                  <a:gd name="T18" fmla="*/ 228 w 258"/>
                  <a:gd name="T19" fmla="*/ 142 h 963"/>
                  <a:gd name="T20" fmla="*/ 216 w 258"/>
                  <a:gd name="T21" fmla="*/ 170 h 963"/>
                  <a:gd name="T22" fmla="*/ 216 w 258"/>
                  <a:gd name="T23" fmla="*/ 170 h 963"/>
                  <a:gd name="T24" fmla="*/ 204 w 258"/>
                  <a:gd name="T25" fmla="*/ 184 h 963"/>
                  <a:gd name="T26" fmla="*/ 192 w 258"/>
                  <a:gd name="T27" fmla="*/ 212 h 963"/>
                  <a:gd name="T28" fmla="*/ 186 w 258"/>
                  <a:gd name="T29" fmla="*/ 212 h 963"/>
                  <a:gd name="T30" fmla="*/ 174 w 258"/>
                  <a:gd name="T31" fmla="*/ 241 h 963"/>
                  <a:gd name="T32" fmla="*/ 162 w 258"/>
                  <a:gd name="T33" fmla="*/ 255 h 963"/>
                  <a:gd name="T34" fmla="*/ 150 w 258"/>
                  <a:gd name="T35" fmla="*/ 255 h 963"/>
                  <a:gd name="T36" fmla="*/ 138 w 258"/>
                  <a:gd name="T37" fmla="*/ 283 h 963"/>
                  <a:gd name="T38" fmla="*/ 120 w 258"/>
                  <a:gd name="T39" fmla="*/ 297 h 963"/>
                  <a:gd name="T40" fmla="*/ 114 w 258"/>
                  <a:gd name="T41" fmla="*/ 297 h 963"/>
                  <a:gd name="T42" fmla="*/ 96 w 258"/>
                  <a:gd name="T43" fmla="*/ 312 h 963"/>
                  <a:gd name="T44" fmla="*/ 78 w 258"/>
                  <a:gd name="T45" fmla="*/ 326 h 963"/>
                  <a:gd name="T46" fmla="*/ 66 w 258"/>
                  <a:gd name="T47" fmla="*/ 340 h 963"/>
                  <a:gd name="T48" fmla="*/ 48 w 258"/>
                  <a:gd name="T49" fmla="*/ 354 h 963"/>
                  <a:gd name="T50" fmla="*/ 30 w 258"/>
                  <a:gd name="T51" fmla="*/ 368 h 963"/>
                  <a:gd name="T52" fmla="*/ 18 w 258"/>
                  <a:gd name="T53" fmla="*/ 382 h 963"/>
                  <a:gd name="T54" fmla="*/ 0 w 258"/>
                  <a:gd name="T55" fmla="*/ 382 h 963"/>
                  <a:gd name="T56" fmla="*/ 0 w 258"/>
                  <a:gd name="T57" fmla="*/ 963 h 963"/>
                  <a:gd name="T58" fmla="*/ 18 w 258"/>
                  <a:gd name="T59" fmla="*/ 963 h 963"/>
                  <a:gd name="T60" fmla="*/ 30 w 258"/>
                  <a:gd name="T61" fmla="*/ 948 h 963"/>
                  <a:gd name="T62" fmla="*/ 48 w 258"/>
                  <a:gd name="T63" fmla="*/ 934 h 963"/>
                  <a:gd name="T64" fmla="*/ 66 w 258"/>
                  <a:gd name="T65" fmla="*/ 920 h 963"/>
                  <a:gd name="T66" fmla="*/ 78 w 258"/>
                  <a:gd name="T67" fmla="*/ 906 h 963"/>
                  <a:gd name="T68" fmla="*/ 96 w 258"/>
                  <a:gd name="T69" fmla="*/ 892 h 963"/>
                  <a:gd name="T70" fmla="*/ 114 w 258"/>
                  <a:gd name="T71" fmla="*/ 878 h 963"/>
                  <a:gd name="T72" fmla="*/ 120 w 258"/>
                  <a:gd name="T73" fmla="*/ 878 h 963"/>
                  <a:gd name="T74" fmla="*/ 138 w 258"/>
                  <a:gd name="T75" fmla="*/ 864 h 963"/>
                  <a:gd name="T76" fmla="*/ 150 w 258"/>
                  <a:gd name="T77" fmla="*/ 835 h 963"/>
                  <a:gd name="T78" fmla="*/ 162 w 258"/>
                  <a:gd name="T79" fmla="*/ 835 h 963"/>
                  <a:gd name="T80" fmla="*/ 174 w 258"/>
                  <a:gd name="T81" fmla="*/ 821 h 963"/>
                  <a:gd name="T82" fmla="*/ 186 w 258"/>
                  <a:gd name="T83" fmla="*/ 793 h 963"/>
                  <a:gd name="T84" fmla="*/ 192 w 258"/>
                  <a:gd name="T85" fmla="*/ 793 h 963"/>
                  <a:gd name="T86" fmla="*/ 204 w 258"/>
                  <a:gd name="T87" fmla="*/ 764 h 963"/>
                  <a:gd name="T88" fmla="*/ 216 w 258"/>
                  <a:gd name="T89" fmla="*/ 750 h 963"/>
                  <a:gd name="T90" fmla="*/ 216 w 258"/>
                  <a:gd name="T91" fmla="*/ 750 h 963"/>
                  <a:gd name="T92" fmla="*/ 228 w 258"/>
                  <a:gd name="T93" fmla="*/ 722 h 963"/>
                  <a:gd name="T94" fmla="*/ 234 w 258"/>
                  <a:gd name="T95" fmla="*/ 708 h 963"/>
                  <a:gd name="T96" fmla="*/ 240 w 258"/>
                  <a:gd name="T97" fmla="*/ 694 h 963"/>
                  <a:gd name="T98" fmla="*/ 246 w 258"/>
                  <a:gd name="T99" fmla="*/ 680 h 963"/>
                  <a:gd name="T100" fmla="*/ 246 w 258"/>
                  <a:gd name="T101" fmla="*/ 665 h 963"/>
                  <a:gd name="T102" fmla="*/ 252 w 258"/>
                  <a:gd name="T103" fmla="*/ 651 h 963"/>
                  <a:gd name="T104" fmla="*/ 252 w 258"/>
                  <a:gd name="T105" fmla="*/ 637 h 963"/>
                  <a:gd name="T106" fmla="*/ 258 w 258"/>
                  <a:gd name="T107" fmla="*/ 609 h 963"/>
                  <a:gd name="T108" fmla="*/ 258 w 258"/>
                  <a:gd name="T109" fmla="*/ 609 h 963"/>
                  <a:gd name="T110" fmla="*/ 258 w 258"/>
                  <a:gd name="T111" fmla="*/ 580 h 963"/>
                  <a:gd name="T112" fmla="*/ 258 w 258"/>
                  <a:gd name="T113" fmla="*/ 0 h 963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58"/>
                  <a:gd name="T172" fmla="*/ 0 h 963"/>
                  <a:gd name="T173" fmla="*/ 258 w 258"/>
                  <a:gd name="T174" fmla="*/ 963 h 96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58" h="963">
                    <a:moveTo>
                      <a:pt x="258" y="0"/>
                    </a:moveTo>
                    <a:lnTo>
                      <a:pt x="258" y="28"/>
                    </a:lnTo>
                    <a:lnTo>
                      <a:pt x="252" y="57"/>
                    </a:lnTo>
                    <a:lnTo>
                      <a:pt x="252" y="71"/>
                    </a:lnTo>
                    <a:lnTo>
                      <a:pt x="246" y="85"/>
                    </a:lnTo>
                    <a:lnTo>
                      <a:pt x="246" y="99"/>
                    </a:lnTo>
                    <a:lnTo>
                      <a:pt x="240" y="113"/>
                    </a:lnTo>
                    <a:lnTo>
                      <a:pt x="234" y="128"/>
                    </a:lnTo>
                    <a:lnTo>
                      <a:pt x="228" y="142"/>
                    </a:lnTo>
                    <a:lnTo>
                      <a:pt x="216" y="170"/>
                    </a:lnTo>
                    <a:lnTo>
                      <a:pt x="204" y="184"/>
                    </a:lnTo>
                    <a:lnTo>
                      <a:pt x="192" y="212"/>
                    </a:lnTo>
                    <a:lnTo>
                      <a:pt x="186" y="212"/>
                    </a:lnTo>
                    <a:lnTo>
                      <a:pt x="174" y="241"/>
                    </a:lnTo>
                    <a:lnTo>
                      <a:pt x="162" y="255"/>
                    </a:lnTo>
                    <a:lnTo>
                      <a:pt x="150" y="255"/>
                    </a:lnTo>
                    <a:lnTo>
                      <a:pt x="138" y="283"/>
                    </a:lnTo>
                    <a:lnTo>
                      <a:pt x="120" y="297"/>
                    </a:lnTo>
                    <a:lnTo>
                      <a:pt x="114" y="297"/>
                    </a:lnTo>
                    <a:lnTo>
                      <a:pt x="96" y="312"/>
                    </a:lnTo>
                    <a:lnTo>
                      <a:pt x="78" y="326"/>
                    </a:lnTo>
                    <a:lnTo>
                      <a:pt x="66" y="340"/>
                    </a:lnTo>
                    <a:lnTo>
                      <a:pt x="48" y="354"/>
                    </a:lnTo>
                    <a:lnTo>
                      <a:pt x="30" y="368"/>
                    </a:lnTo>
                    <a:lnTo>
                      <a:pt x="18" y="382"/>
                    </a:lnTo>
                    <a:lnTo>
                      <a:pt x="0" y="382"/>
                    </a:lnTo>
                    <a:lnTo>
                      <a:pt x="0" y="963"/>
                    </a:lnTo>
                    <a:lnTo>
                      <a:pt x="18" y="963"/>
                    </a:lnTo>
                    <a:lnTo>
                      <a:pt x="30" y="948"/>
                    </a:lnTo>
                    <a:lnTo>
                      <a:pt x="48" y="934"/>
                    </a:lnTo>
                    <a:lnTo>
                      <a:pt x="66" y="920"/>
                    </a:lnTo>
                    <a:lnTo>
                      <a:pt x="78" y="906"/>
                    </a:lnTo>
                    <a:lnTo>
                      <a:pt x="96" y="892"/>
                    </a:lnTo>
                    <a:lnTo>
                      <a:pt x="114" y="878"/>
                    </a:lnTo>
                    <a:lnTo>
                      <a:pt x="120" y="878"/>
                    </a:lnTo>
                    <a:lnTo>
                      <a:pt x="138" y="864"/>
                    </a:lnTo>
                    <a:lnTo>
                      <a:pt x="150" y="835"/>
                    </a:lnTo>
                    <a:lnTo>
                      <a:pt x="162" y="835"/>
                    </a:lnTo>
                    <a:lnTo>
                      <a:pt x="174" y="821"/>
                    </a:lnTo>
                    <a:lnTo>
                      <a:pt x="186" y="793"/>
                    </a:lnTo>
                    <a:lnTo>
                      <a:pt x="192" y="793"/>
                    </a:lnTo>
                    <a:lnTo>
                      <a:pt x="204" y="764"/>
                    </a:lnTo>
                    <a:lnTo>
                      <a:pt x="216" y="750"/>
                    </a:lnTo>
                    <a:lnTo>
                      <a:pt x="228" y="722"/>
                    </a:lnTo>
                    <a:lnTo>
                      <a:pt x="234" y="708"/>
                    </a:lnTo>
                    <a:lnTo>
                      <a:pt x="240" y="694"/>
                    </a:lnTo>
                    <a:lnTo>
                      <a:pt x="246" y="680"/>
                    </a:lnTo>
                    <a:lnTo>
                      <a:pt x="246" y="665"/>
                    </a:lnTo>
                    <a:lnTo>
                      <a:pt x="252" y="651"/>
                    </a:lnTo>
                    <a:lnTo>
                      <a:pt x="252" y="637"/>
                    </a:lnTo>
                    <a:lnTo>
                      <a:pt x="258" y="609"/>
                    </a:lnTo>
                    <a:lnTo>
                      <a:pt x="258" y="580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3" name="Freeform 421"/>
              <p:cNvSpPr>
                <a:spLocks/>
              </p:cNvSpPr>
              <p:nvPr/>
            </p:nvSpPr>
            <p:spPr bwMode="auto">
              <a:xfrm>
                <a:off x="2874" y="2021"/>
                <a:ext cx="624" cy="963"/>
              </a:xfrm>
              <a:custGeom>
                <a:avLst/>
                <a:gdLst>
                  <a:gd name="T0" fmla="*/ 0 w 624"/>
                  <a:gd name="T1" fmla="*/ 0 h 963"/>
                  <a:gd name="T2" fmla="*/ 624 w 624"/>
                  <a:gd name="T3" fmla="*/ 382 h 963"/>
                  <a:gd name="T4" fmla="*/ 624 w 624"/>
                  <a:gd name="T5" fmla="*/ 963 h 963"/>
                  <a:gd name="T6" fmla="*/ 0 w 624"/>
                  <a:gd name="T7" fmla="*/ 580 h 963"/>
                  <a:gd name="T8" fmla="*/ 0 w 624"/>
                  <a:gd name="T9" fmla="*/ 0 h 9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3"/>
                  <a:gd name="T17" fmla="*/ 624 w 624"/>
                  <a:gd name="T18" fmla="*/ 963 h 9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3">
                    <a:moveTo>
                      <a:pt x="0" y="0"/>
                    </a:moveTo>
                    <a:lnTo>
                      <a:pt x="624" y="382"/>
                    </a:lnTo>
                    <a:lnTo>
                      <a:pt x="624" y="963"/>
                    </a:lnTo>
                    <a:lnTo>
                      <a:pt x="0" y="5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4" name="Freeform 422"/>
              <p:cNvSpPr>
                <a:spLocks/>
              </p:cNvSpPr>
              <p:nvPr/>
            </p:nvSpPr>
            <p:spPr bwMode="auto">
              <a:xfrm>
                <a:off x="2874" y="2021"/>
                <a:ext cx="888" cy="382"/>
              </a:xfrm>
              <a:custGeom>
                <a:avLst/>
                <a:gdLst>
                  <a:gd name="T0" fmla="*/ 888 w 888"/>
                  <a:gd name="T1" fmla="*/ 0 h 382"/>
                  <a:gd name="T2" fmla="*/ 888 w 888"/>
                  <a:gd name="T3" fmla="*/ 28 h 382"/>
                  <a:gd name="T4" fmla="*/ 888 w 888"/>
                  <a:gd name="T5" fmla="*/ 28 h 382"/>
                  <a:gd name="T6" fmla="*/ 882 w 888"/>
                  <a:gd name="T7" fmla="*/ 57 h 382"/>
                  <a:gd name="T8" fmla="*/ 882 w 888"/>
                  <a:gd name="T9" fmla="*/ 71 h 382"/>
                  <a:gd name="T10" fmla="*/ 876 w 888"/>
                  <a:gd name="T11" fmla="*/ 85 h 382"/>
                  <a:gd name="T12" fmla="*/ 876 w 888"/>
                  <a:gd name="T13" fmla="*/ 99 h 382"/>
                  <a:gd name="T14" fmla="*/ 870 w 888"/>
                  <a:gd name="T15" fmla="*/ 113 h 382"/>
                  <a:gd name="T16" fmla="*/ 864 w 888"/>
                  <a:gd name="T17" fmla="*/ 128 h 382"/>
                  <a:gd name="T18" fmla="*/ 858 w 888"/>
                  <a:gd name="T19" fmla="*/ 142 h 382"/>
                  <a:gd name="T20" fmla="*/ 846 w 888"/>
                  <a:gd name="T21" fmla="*/ 170 h 382"/>
                  <a:gd name="T22" fmla="*/ 846 w 888"/>
                  <a:gd name="T23" fmla="*/ 170 h 382"/>
                  <a:gd name="T24" fmla="*/ 834 w 888"/>
                  <a:gd name="T25" fmla="*/ 184 h 382"/>
                  <a:gd name="T26" fmla="*/ 822 w 888"/>
                  <a:gd name="T27" fmla="*/ 212 h 382"/>
                  <a:gd name="T28" fmla="*/ 816 w 888"/>
                  <a:gd name="T29" fmla="*/ 212 h 382"/>
                  <a:gd name="T30" fmla="*/ 804 w 888"/>
                  <a:gd name="T31" fmla="*/ 241 h 382"/>
                  <a:gd name="T32" fmla="*/ 792 w 888"/>
                  <a:gd name="T33" fmla="*/ 255 h 382"/>
                  <a:gd name="T34" fmla="*/ 780 w 888"/>
                  <a:gd name="T35" fmla="*/ 255 h 382"/>
                  <a:gd name="T36" fmla="*/ 768 w 888"/>
                  <a:gd name="T37" fmla="*/ 283 h 382"/>
                  <a:gd name="T38" fmla="*/ 750 w 888"/>
                  <a:gd name="T39" fmla="*/ 297 h 382"/>
                  <a:gd name="T40" fmla="*/ 744 w 888"/>
                  <a:gd name="T41" fmla="*/ 297 h 382"/>
                  <a:gd name="T42" fmla="*/ 726 w 888"/>
                  <a:gd name="T43" fmla="*/ 312 h 382"/>
                  <a:gd name="T44" fmla="*/ 708 w 888"/>
                  <a:gd name="T45" fmla="*/ 326 h 382"/>
                  <a:gd name="T46" fmla="*/ 696 w 888"/>
                  <a:gd name="T47" fmla="*/ 340 h 382"/>
                  <a:gd name="T48" fmla="*/ 678 w 888"/>
                  <a:gd name="T49" fmla="*/ 354 h 382"/>
                  <a:gd name="T50" fmla="*/ 660 w 888"/>
                  <a:gd name="T51" fmla="*/ 368 h 382"/>
                  <a:gd name="T52" fmla="*/ 648 w 888"/>
                  <a:gd name="T53" fmla="*/ 382 h 382"/>
                  <a:gd name="T54" fmla="*/ 630 w 888"/>
                  <a:gd name="T55" fmla="*/ 382 h 382"/>
                  <a:gd name="T56" fmla="*/ 0 w 888"/>
                  <a:gd name="T57" fmla="*/ 0 h 382"/>
                  <a:gd name="T58" fmla="*/ 888 w 888"/>
                  <a:gd name="T59" fmla="*/ 0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8"/>
                  <a:gd name="T91" fmla="*/ 0 h 382"/>
                  <a:gd name="T92" fmla="*/ 888 w 888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8" h="382">
                    <a:moveTo>
                      <a:pt x="888" y="0"/>
                    </a:moveTo>
                    <a:lnTo>
                      <a:pt x="888" y="28"/>
                    </a:lnTo>
                    <a:lnTo>
                      <a:pt x="882" y="57"/>
                    </a:lnTo>
                    <a:lnTo>
                      <a:pt x="882" y="71"/>
                    </a:lnTo>
                    <a:lnTo>
                      <a:pt x="876" y="85"/>
                    </a:lnTo>
                    <a:lnTo>
                      <a:pt x="876" y="99"/>
                    </a:lnTo>
                    <a:lnTo>
                      <a:pt x="870" y="113"/>
                    </a:lnTo>
                    <a:lnTo>
                      <a:pt x="864" y="128"/>
                    </a:lnTo>
                    <a:lnTo>
                      <a:pt x="858" y="142"/>
                    </a:lnTo>
                    <a:lnTo>
                      <a:pt x="846" y="170"/>
                    </a:lnTo>
                    <a:lnTo>
                      <a:pt x="834" y="184"/>
                    </a:lnTo>
                    <a:lnTo>
                      <a:pt x="822" y="212"/>
                    </a:lnTo>
                    <a:lnTo>
                      <a:pt x="816" y="212"/>
                    </a:lnTo>
                    <a:lnTo>
                      <a:pt x="804" y="241"/>
                    </a:lnTo>
                    <a:lnTo>
                      <a:pt x="792" y="255"/>
                    </a:lnTo>
                    <a:lnTo>
                      <a:pt x="780" y="255"/>
                    </a:lnTo>
                    <a:lnTo>
                      <a:pt x="768" y="283"/>
                    </a:lnTo>
                    <a:lnTo>
                      <a:pt x="750" y="297"/>
                    </a:lnTo>
                    <a:lnTo>
                      <a:pt x="744" y="297"/>
                    </a:lnTo>
                    <a:lnTo>
                      <a:pt x="726" y="312"/>
                    </a:lnTo>
                    <a:lnTo>
                      <a:pt x="708" y="326"/>
                    </a:lnTo>
                    <a:lnTo>
                      <a:pt x="696" y="340"/>
                    </a:lnTo>
                    <a:lnTo>
                      <a:pt x="678" y="354"/>
                    </a:lnTo>
                    <a:lnTo>
                      <a:pt x="660" y="368"/>
                    </a:lnTo>
                    <a:lnTo>
                      <a:pt x="648" y="382"/>
                    </a:lnTo>
                    <a:lnTo>
                      <a:pt x="630" y="382"/>
                    </a:lnTo>
                    <a:lnTo>
                      <a:pt x="0" y="0"/>
                    </a:lnTo>
                    <a:lnTo>
                      <a:pt x="888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41" name="Oval 444"/>
            <p:cNvSpPr>
              <a:spLocks noChangeArrowheads="1"/>
            </p:cNvSpPr>
            <p:nvPr/>
          </p:nvSpPr>
          <p:spPr bwMode="auto">
            <a:xfrm>
              <a:off x="3515" y="1661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297" name="Group 463"/>
          <p:cNvGrpSpPr>
            <a:grpSpLocks/>
          </p:cNvGrpSpPr>
          <p:nvPr/>
        </p:nvGrpSpPr>
        <p:grpSpPr bwMode="auto">
          <a:xfrm>
            <a:off x="3779838" y="1628775"/>
            <a:ext cx="990600" cy="1774825"/>
            <a:chOff x="2109" y="0"/>
            <a:chExt cx="624" cy="1118"/>
          </a:xfrm>
        </p:grpSpPr>
        <p:grpSp>
          <p:nvGrpSpPr>
            <p:cNvPr id="12335" name="Group 437"/>
            <p:cNvGrpSpPr>
              <a:grpSpLocks/>
            </p:cNvGrpSpPr>
            <p:nvPr/>
          </p:nvGrpSpPr>
          <p:grpSpPr bwMode="auto">
            <a:xfrm>
              <a:off x="2109" y="0"/>
              <a:ext cx="624" cy="1118"/>
              <a:chOff x="2250" y="1483"/>
              <a:chExt cx="624" cy="1118"/>
            </a:xfrm>
          </p:grpSpPr>
          <p:sp>
            <p:nvSpPr>
              <p:cNvPr id="12338" name="Freeform 414"/>
              <p:cNvSpPr>
                <a:spLocks/>
              </p:cNvSpPr>
              <p:nvPr/>
            </p:nvSpPr>
            <p:spPr bwMode="auto">
              <a:xfrm>
                <a:off x="2250" y="1639"/>
                <a:ext cx="624" cy="962"/>
              </a:xfrm>
              <a:custGeom>
                <a:avLst/>
                <a:gdLst>
                  <a:gd name="T0" fmla="*/ 624 w 624"/>
                  <a:gd name="T1" fmla="*/ 382 h 962"/>
                  <a:gd name="T2" fmla="*/ 0 w 624"/>
                  <a:gd name="T3" fmla="*/ 0 h 962"/>
                  <a:gd name="T4" fmla="*/ 0 w 624"/>
                  <a:gd name="T5" fmla="*/ 580 h 962"/>
                  <a:gd name="T6" fmla="*/ 624 w 624"/>
                  <a:gd name="T7" fmla="*/ 962 h 962"/>
                  <a:gd name="T8" fmla="*/ 624 w 624"/>
                  <a:gd name="T9" fmla="*/ 382 h 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2"/>
                  <a:gd name="T17" fmla="*/ 624 w 624"/>
                  <a:gd name="T18" fmla="*/ 962 h 9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2">
                    <a:moveTo>
                      <a:pt x="624" y="382"/>
                    </a:moveTo>
                    <a:lnTo>
                      <a:pt x="0" y="0"/>
                    </a:lnTo>
                    <a:lnTo>
                      <a:pt x="0" y="580"/>
                    </a:lnTo>
                    <a:lnTo>
                      <a:pt x="624" y="962"/>
                    </a:lnTo>
                    <a:lnTo>
                      <a:pt x="624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9" name="Freeform 415"/>
              <p:cNvSpPr>
                <a:spLocks/>
              </p:cNvSpPr>
              <p:nvPr/>
            </p:nvSpPr>
            <p:spPr bwMode="auto">
              <a:xfrm>
                <a:off x="2250" y="1483"/>
                <a:ext cx="624" cy="538"/>
              </a:xfrm>
              <a:custGeom>
                <a:avLst/>
                <a:gdLst>
                  <a:gd name="T0" fmla="*/ 0 w 624"/>
                  <a:gd name="T1" fmla="*/ 156 h 538"/>
                  <a:gd name="T2" fmla="*/ 24 w 624"/>
                  <a:gd name="T3" fmla="*/ 142 h 538"/>
                  <a:gd name="T4" fmla="*/ 36 w 624"/>
                  <a:gd name="T5" fmla="*/ 142 h 538"/>
                  <a:gd name="T6" fmla="*/ 54 w 624"/>
                  <a:gd name="T7" fmla="*/ 128 h 538"/>
                  <a:gd name="T8" fmla="*/ 78 w 624"/>
                  <a:gd name="T9" fmla="*/ 114 h 538"/>
                  <a:gd name="T10" fmla="*/ 90 w 624"/>
                  <a:gd name="T11" fmla="*/ 114 h 538"/>
                  <a:gd name="T12" fmla="*/ 120 w 624"/>
                  <a:gd name="T13" fmla="*/ 99 h 538"/>
                  <a:gd name="T14" fmla="*/ 144 w 624"/>
                  <a:gd name="T15" fmla="*/ 85 h 538"/>
                  <a:gd name="T16" fmla="*/ 156 w 624"/>
                  <a:gd name="T17" fmla="*/ 85 h 538"/>
                  <a:gd name="T18" fmla="*/ 180 w 624"/>
                  <a:gd name="T19" fmla="*/ 71 h 538"/>
                  <a:gd name="T20" fmla="*/ 210 w 624"/>
                  <a:gd name="T21" fmla="*/ 57 h 538"/>
                  <a:gd name="T22" fmla="*/ 222 w 624"/>
                  <a:gd name="T23" fmla="*/ 57 h 538"/>
                  <a:gd name="T24" fmla="*/ 252 w 624"/>
                  <a:gd name="T25" fmla="*/ 43 h 538"/>
                  <a:gd name="T26" fmla="*/ 282 w 624"/>
                  <a:gd name="T27" fmla="*/ 43 h 538"/>
                  <a:gd name="T28" fmla="*/ 294 w 624"/>
                  <a:gd name="T29" fmla="*/ 43 h 538"/>
                  <a:gd name="T30" fmla="*/ 324 w 624"/>
                  <a:gd name="T31" fmla="*/ 29 h 538"/>
                  <a:gd name="T32" fmla="*/ 354 w 624"/>
                  <a:gd name="T33" fmla="*/ 29 h 538"/>
                  <a:gd name="T34" fmla="*/ 366 w 624"/>
                  <a:gd name="T35" fmla="*/ 14 h 538"/>
                  <a:gd name="T36" fmla="*/ 396 w 624"/>
                  <a:gd name="T37" fmla="*/ 14 h 538"/>
                  <a:gd name="T38" fmla="*/ 426 w 624"/>
                  <a:gd name="T39" fmla="*/ 14 h 538"/>
                  <a:gd name="T40" fmla="*/ 444 w 624"/>
                  <a:gd name="T41" fmla="*/ 14 h 538"/>
                  <a:gd name="T42" fmla="*/ 474 w 624"/>
                  <a:gd name="T43" fmla="*/ 0 h 538"/>
                  <a:gd name="T44" fmla="*/ 504 w 624"/>
                  <a:gd name="T45" fmla="*/ 0 h 538"/>
                  <a:gd name="T46" fmla="*/ 516 w 624"/>
                  <a:gd name="T47" fmla="*/ 0 h 538"/>
                  <a:gd name="T48" fmla="*/ 546 w 624"/>
                  <a:gd name="T49" fmla="*/ 0 h 538"/>
                  <a:gd name="T50" fmla="*/ 582 w 624"/>
                  <a:gd name="T51" fmla="*/ 0 h 538"/>
                  <a:gd name="T52" fmla="*/ 594 w 624"/>
                  <a:gd name="T53" fmla="*/ 0 h 538"/>
                  <a:gd name="T54" fmla="*/ 624 w 624"/>
                  <a:gd name="T55" fmla="*/ 0 h 538"/>
                  <a:gd name="T56" fmla="*/ 624 w 624"/>
                  <a:gd name="T57" fmla="*/ 538 h 538"/>
                  <a:gd name="T58" fmla="*/ 0 w 624"/>
                  <a:gd name="T59" fmla="*/ 156 h 53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24"/>
                  <a:gd name="T91" fmla="*/ 0 h 538"/>
                  <a:gd name="T92" fmla="*/ 624 w 624"/>
                  <a:gd name="T93" fmla="*/ 538 h 53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24" h="538">
                    <a:moveTo>
                      <a:pt x="0" y="156"/>
                    </a:moveTo>
                    <a:lnTo>
                      <a:pt x="24" y="142"/>
                    </a:lnTo>
                    <a:lnTo>
                      <a:pt x="36" y="142"/>
                    </a:lnTo>
                    <a:lnTo>
                      <a:pt x="54" y="128"/>
                    </a:lnTo>
                    <a:lnTo>
                      <a:pt x="78" y="114"/>
                    </a:lnTo>
                    <a:lnTo>
                      <a:pt x="90" y="114"/>
                    </a:lnTo>
                    <a:lnTo>
                      <a:pt x="120" y="99"/>
                    </a:lnTo>
                    <a:lnTo>
                      <a:pt x="144" y="85"/>
                    </a:lnTo>
                    <a:lnTo>
                      <a:pt x="156" y="85"/>
                    </a:lnTo>
                    <a:lnTo>
                      <a:pt x="180" y="71"/>
                    </a:lnTo>
                    <a:lnTo>
                      <a:pt x="210" y="57"/>
                    </a:lnTo>
                    <a:lnTo>
                      <a:pt x="222" y="57"/>
                    </a:lnTo>
                    <a:lnTo>
                      <a:pt x="252" y="43"/>
                    </a:lnTo>
                    <a:lnTo>
                      <a:pt x="282" y="43"/>
                    </a:lnTo>
                    <a:lnTo>
                      <a:pt x="294" y="43"/>
                    </a:lnTo>
                    <a:lnTo>
                      <a:pt x="324" y="29"/>
                    </a:lnTo>
                    <a:lnTo>
                      <a:pt x="354" y="29"/>
                    </a:lnTo>
                    <a:lnTo>
                      <a:pt x="366" y="14"/>
                    </a:lnTo>
                    <a:lnTo>
                      <a:pt x="396" y="14"/>
                    </a:lnTo>
                    <a:lnTo>
                      <a:pt x="426" y="14"/>
                    </a:lnTo>
                    <a:lnTo>
                      <a:pt x="444" y="14"/>
                    </a:lnTo>
                    <a:lnTo>
                      <a:pt x="474" y="0"/>
                    </a:lnTo>
                    <a:lnTo>
                      <a:pt x="504" y="0"/>
                    </a:lnTo>
                    <a:lnTo>
                      <a:pt x="516" y="0"/>
                    </a:lnTo>
                    <a:lnTo>
                      <a:pt x="546" y="0"/>
                    </a:lnTo>
                    <a:lnTo>
                      <a:pt x="582" y="0"/>
                    </a:lnTo>
                    <a:lnTo>
                      <a:pt x="594" y="0"/>
                    </a:lnTo>
                    <a:lnTo>
                      <a:pt x="624" y="0"/>
                    </a:lnTo>
                    <a:lnTo>
                      <a:pt x="624" y="538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36" name="Oval 446"/>
            <p:cNvSpPr>
              <a:spLocks noChangeArrowheads="1"/>
            </p:cNvSpPr>
            <p:nvPr/>
          </p:nvSpPr>
          <p:spPr bwMode="auto">
            <a:xfrm>
              <a:off x="2562" y="346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7" name="Oval 450"/>
            <p:cNvSpPr>
              <a:spLocks noChangeArrowheads="1"/>
            </p:cNvSpPr>
            <p:nvPr/>
          </p:nvSpPr>
          <p:spPr bwMode="auto">
            <a:xfrm>
              <a:off x="2426" y="164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461"/>
          <p:cNvGrpSpPr>
            <a:grpSpLocks/>
          </p:cNvGrpSpPr>
          <p:nvPr/>
        </p:nvGrpSpPr>
        <p:grpSpPr bwMode="auto">
          <a:xfrm>
            <a:off x="3348038" y="1844675"/>
            <a:ext cx="1400175" cy="1527175"/>
            <a:chOff x="2199" y="1163"/>
            <a:chExt cx="882" cy="962"/>
          </a:xfrm>
        </p:grpSpPr>
        <p:grpSp>
          <p:nvGrpSpPr>
            <p:cNvPr id="12330" name="Group 436"/>
            <p:cNvGrpSpPr>
              <a:grpSpLocks/>
            </p:cNvGrpSpPr>
            <p:nvPr/>
          </p:nvGrpSpPr>
          <p:grpSpPr bwMode="auto">
            <a:xfrm>
              <a:off x="2199" y="1163"/>
              <a:ext cx="882" cy="962"/>
              <a:chOff x="1992" y="1639"/>
              <a:chExt cx="882" cy="962"/>
            </a:xfrm>
          </p:grpSpPr>
          <p:sp>
            <p:nvSpPr>
              <p:cNvPr id="12333" name="Rectangle 418"/>
              <p:cNvSpPr>
                <a:spLocks noChangeArrowheads="1"/>
              </p:cNvSpPr>
              <p:nvPr/>
            </p:nvSpPr>
            <p:spPr bwMode="auto">
              <a:xfrm>
                <a:off x="1992" y="2021"/>
                <a:ext cx="882" cy="580"/>
              </a:xfrm>
              <a:prstGeom prst="rect">
                <a:avLst/>
              </a:prstGeom>
              <a:solidFill>
                <a:srgbClr val="FAEE5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4" name="Freeform 419"/>
              <p:cNvSpPr>
                <a:spLocks/>
              </p:cNvSpPr>
              <p:nvPr/>
            </p:nvSpPr>
            <p:spPr bwMode="auto">
              <a:xfrm>
                <a:off x="1992" y="1639"/>
                <a:ext cx="882" cy="382"/>
              </a:xfrm>
              <a:custGeom>
                <a:avLst/>
                <a:gdLst>
                  <a:gd name="T0" fmla="*/ 0 w 882"/>
                  <a:gd name="T1" fmla="*/ 382 h 382"/>
                  <a:gd name="T2" fmla="*/ 0 w 882"/>
                  <a:gd name="T3" fmla="*/ 368 h 382"/>
                  <a:gd name="T4" fmla="*/ 0 w 882"/>
                  <a:gd name="T5" fmla="*/ 354 h 382"/>
                  <a:gd name="T6" fmla="*/ 0 w 882"/>
                  <a:gd name="T7" fmla="*/ 340 h 382"/>
                  <a:gd name="T8" fmla="*/ 6 w 882"/>
                  <a:gd name="T9" fmla="*/ 326 h 382"/>
                  <a:gd name="T10" fmla="*/ 6 w 882"/>
                  <a:gd name="T11" fmla="*/ 311 h 382"/>
                  <a:gd name="T12" fmla="*/ 12 w 882"/>
                  <a:gd name="T13" fmla="*/ 297 h 382"/>
                  <a:gd name="T14" fmla="*/ 18 w 882"/>
                  <a:gd name="T15" fmla="*/ 269 h 382"/>
                  <a:gd name="T16" fmla="*/ 24 w 882"/>
                  <a:gd name="T17" fmla="*/ 269 h 382"/>
                  <a:gd name="T18" fmla="*/ 30 w 882"/>
                  <a:gd name="T19" fmla="*/ 241 h 382"/>
                  <a:gd name="T20" fmla="*/ 36 w 882"/>
                  <a:gd name="T21" fmla="*/ 226 h 382"/>
                  <a:gd name="T22" fmla="*/ 42 w 882"/>
                  <a:gd name="T23" fmla="*/ 212 h 382"/>
                  <a:gd name="T24" fmla="*/ 54 w 882"/>
                  <a:gd name="T25" fmla="*/ 198 h 382"/>
                  <a:gd name="T26" fmla="*/ 60 w 882"/>
                  <a:gd name="T27" fmla="*/ 184 h 382"/>
                  <a:gd name="T28" fmla="*/ 66 w 882"/>
                  <a:gd name="T29" fmla="*/ 170 h 382"/>
                  <a:gd name="T30" fmla="*/ 84 w 882"/>
                  <a:gd name="T31" fmla="*/ 156 h 382"/>
                  <a:gd name="T32" fmla="*/ 96 w 882"/>
                  <a:gd name="T33" fmla="*/ 142 h 382"/>
                  <a:gd name="T34" fmla="*/ 102 w 882"/>
                  <a:gd name="T35" fmla="*/ 127 h 382"/>
                  <a:gd name="T36" fmla="*/ 120 w 882"/>
                  <a:gd name="T37" fmla="*/ 113 h 382"/>
                  <a:gd name="T38" fmla="*/ 132 w 882"/>
                  <a:gd name="T39" fmla="*/ 99 h 382"/>
                  <a:gd name="T40" fmla="*/ 144 w 882"/>
                  <a:gd name="T41" fmla="*/ 85 h 382"/>
                  <a:gd name="T42" fmla="*/ 156 w 882"/>
                  <a:gd name="T43" fmla="*/ 71 h 382"/>
                  <a:gd name="T44" fmla="*/ 174 w 882"/>
                  <a:gd name="T45" fmla="*/ 57 h 382"/>
                  <a:gd name="T46" fmla="*/ 186 w 882"/>
                  <a:gd name="T47" fmla="*/ 57 h 382"/>
                  <a:gd name="T48" fmla="*/ 204 w 882"/>
                  <a:gd name="T49" fmla="*/ 42 h 382"/>
                  <a:gd name="T50" fmla="*/ 228 w 882"/>
                  <a:gd name="T51" fmla="*/ 14 h 382"/>
                  <a:gd name="T52" fmla="*/ 234 w 882"/>
                  <a:gd name="T53" fmla="*/ 14 h 382"/>
                  <a:gd name="T54" fmla="*/ 258 w 882"/>
                  <a:gd name="T55" fmla="*/ 0 h 382"/>
                  <a:gd name="T56" fmla="*/ 882 w 882"/>
                  <a:gd name="T57" fmla="*/ 382 h 382"/>
                  <a:gd name="T58" fmla="*/ 0 w 882"/>
                  <a:gd name="T59" fmla="*/ 382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2"/>
                  <a:gd name="T91" fmla="*/ 0 h 382"/>
                  <a:gd name="T92" fmla="*/ 882 w 882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2" h="382">
                    <a:moveTo>
                      <a:pt x="0" y="382"/>
                    </a:moveTo>
                    <a:lnTo>
                      <a:pt x="0" y="368"/>
                    </a:lnTo>
                    <a:lnTo>
                      <a:pt x="0" y="354"/>
                    </a:lnTo>
                    <a:lnTo>
                      <a:pt x="0" y="340"/>
                    </a:lnTo>
                    <a:lnTo>
                      <a:pt x="6" y="326"/>
                    </a:lnTo>
                    <a:lnTo>
                      <a:pt x="6" y="311"/>
                    </a:lnTo>
                    <a:lnTo>
                      <a:pt x="12" y="297"/>
                    </a:lnTo>
                    <a:lnTo>
                      <a:pt x="18" y="269"/>
                    </a:lnTo>
                    <a:lnTo>
                      <a:pt x="24" y="269"/>
                    </a:lnTo>
                    <a:lnTo>
                      <a:pt x="30" y="241"/>
                    </a:lnTo>
                    <a:lnTo>
                      <a:pt x="36" y="226"/>
                    </a:lnTo>
                    <a:lnTo>
                      <a:pt x="42" y="212"/>
                    </a:lnTo>
                    <a:lnTo>
                      <a:pt x="54" y="198"/>
                    </a:lnTo>
                    <a:lnTo>
                      <a:pt x="60" y="184"/>
                    </a:lnTo>
                    <a:lnTo>
                      <a:pt x="66" y="170"/>
                    </a:lnTo>
                    <a:lnTo>
                      <a:pt x="84" y="156"/>
                    </a:lnTo>
                    <a:lnTo>
                      <a:pt x="96" y="142"/>
                    </a:lnTo>
                    <a:lnTo>
                      <a:pt x="102" y="127"/>
                    </a:lnTo>
                    <a:lnTo>
                      <a:pt x="120" y="113"/>
                    </a:lnTo>
                    <a:lnTo>
                      <a:pt x="132" y="99"/>
                    </a:lnTo>
                    <a:lnTo>
                      <a:pt x="144" y="85"/>
                    </a:lnTo>
                    <a:lnTo>
                      <a:pt x="156" y="71"/>
                    </a:lnTo>
                    <a:lnTo>
                      <a:pt x="174" y="57"/>
                    </a:lnTo>
                    <a:lnTo>
                      <a:pt x="186" y="57"/>
                    </a:lnTo>
                    <a:lnTo>
                      <a:pt x="204" y="42"/>
                    </a:lnTo>
                    <a:lnTo>
                      <a:pt x="228" y="14"/>
                    </a:lnTo>
                    <a:lnTo>
                      <a:pt x="234" y="14"/>
                    </a:lnTo>
                    <a:lnTo>
                      <a:pt x="258" y="0"/>
                    </a:lnTo>
                    <a:lnTo>
                      <a:pt x="882" y="382"/>
                    </a:lnTo>
                    <a:lnTo>
                      <a:pt x="0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31" name="Oval 451"/>
            <p:cNvSpPr>
              <a:spLocks noChangeArrowheads="1"/>
            </p:cNvSpPr>
            <p:nvPr/>
          </p:nvSpPr>
          <p:spPr bwMode="auto">
            <a:xfrm>
              <a:off x="2608" y="1389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32" name="Oval 452"/>
            <p:cNvSpPr>
              <a:spLocks noChangeArrowheads="1"/>
            </p:cNvSpPr>
            <p:nvPr/>
          </p:nvSpPr>
          <p:spPr bwMode="auto">
            <a:xfrm>
              <a:off x="2336" y="1253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462"/>
          <p:cNvGrpSpPr>
            <a:grpSpLocks/>
          </p:cNvGrpSpPr>
          <p:nvPr/>
        </p:nvGrpSpPr>
        <p:grpSpPr bwMode="auto">
          <a:xfrm>
            <a:off x="3348038" y="2420938"/>
            <a:ext cx="1400175" cy="1528762"/>
            <a:chOff x="1202" y="1933"/>
            <a:chExt cx="882" cy="963"/>
          </a:xfrm>
        </p:grpSpPr>
        <p:grpSp>
          <p:nvGrpSpPr>
            <p:cNvPr id="12325" name="Group 435"/>
            <p:cNvGrpSpPr>
              <a:grpSpLocks/>
            </p:cNvGrpSpPr>
            <p:nvPr/>
          </p:nvGrpSpPr>
          <p:grpSpPr bwMode="auto">
            <a:xfrm>
              <a:off x="1202" y="1933"/>
              <a:ext cx="882" cy="963"/>
              <a:chOff x="1992" y="2021"/>
              <a:chExt cx="882" cy="963"/>
            </a:xfrm>
          </p:grpSpPr>
          <p:sp>
            <p:nvSpPr>
              <p:cNvPr id="12327" name="Freeform 423"/>
              <p:cNvSpPr>
                <a:spLocks/>
              </p:cNvSpPr>
              <p:nvPr/>
            </p:nvSpPr>
            <p:spPr bwMode="auto">
              <a:xfrm>
                <a:off x="1992" y="2021"/>
                <a:ext cx="258" cy="963"/>
              </a:xfrm>
              <a:custGeom>
                <a:avLst/>
                <a:gdLst>
                  <a:gd name="T0" fmla="*/ 258 w 258"/>
                  <a:gd name="T1" fmla="*/ 382 h 963"/>
                  <a:gd name="T2" fmla="*/ 234 w 258"/>
                  <a:gd name="T3" fmla="*/ 382 h 963"/>
                  <a:gd name="T4" fmla="*/ 228 w 258"/>
                  <a:gd name="T5" fmla="*/ 368 h 963"/>
                  <a:gd name="T6" fmla="*/ 204 w 258"/>
                  <a:gd name="T7" fmla="*/ 354 h 963"/>
                  <a:gd name="T8" fmla="*/ 186 w 258"/>
                  <a:gd name="T9" fmla="*/ 340 h 963"/>
                  <a:gd name="T10" fmla="*/ 174 w 258"/>
                  <a:gd name="T11" fmla="*/ 326 h 963"/>
                  <a:gd name="T12" fmla="*/ 156 w 258"/>
                  <a:gd name="T13" fmla="*/ 312 h 963"/>
                  <a:gd name="T14" fmla="*/ 144 w 258"/>
                  <a:gd name="T15" fmla="*/ 297 h 963"/>
                  <a:gd name="T16" fmla="*/ 132 w 258"/>
                  <a:gd name="T17" fmla="*/ 297 h 963"/>
                  <a:gd name="T18" fmla="*/ 120 w 258"/>
                  <a:gd name="T19" fmla="*/ 283 h 963"/>
                  <a:gd name="T20" fmla="*/ 102 w 258"/>
                  <a:gd name="T21" fmla="*/ 255 h 963"/>
                  <a:gd name="T22" fmla="*/ 96 w 258"/>
                  <a:gd name="T23" fmla="*/ 255 h 963"/>
                  <a:gd name="T24" fmla="*/ 84 w 258"/>
                  <a:gd name="T25" fmla="*/ 241 h 963"/>
                  <a:gd name="T26" fmla="*/ 66 w 258"/>
                  <a:gd name="T27" fmla="*/ 212 h 963"/>
                  <a:gd name="T28" fmla="*/ 60 w 258"/>
                  <a:gd name="T29" fmla="*/ 212 h 963"/>
                  <a:gd name="T30" fmla="*/ 54 w 258"/>
                  <a:gd name="T31" fmla="*/ 184 h 963"/>
                  <a:gd name="T32" fmla="*/ 42 w 258"/>
                  <a:gd name="T33" fmla="*/ 170 h 963"/>
                  <a:gd name="T34" fmla="*/ 36 w 258"/>
                  <a:gd name="T35" fmla="*/ 170 h 963"/>
                  <a:gd name="T36" fmla="*/ 30 w 258"/>
                  <a:gd name="T37" fmla="*/ 142 h 963"/>
                  <a:gd name="T38" fmla="*/ 24 w 258"/>
                  <a:gd name="T39" fmla="*/ 128 h 963"/>
                  <a:gd name="T40" fmla="*/ 18 w 258"/>
                  <a:gd name="T41" fmla="*/ 113 h 963"/>
                  <a:gd name="T42" fmla="*/ 12 w 258"/>
                  <a:gd name="T43" fmla="*/ 99 h 963"/>
                  <a:gd name="T44" fmla="*/ 6 w 258"/>
                  <a:gd name="T45" fmla="*/ 85 h 963"/>
                  <a:gd name="T46" fmla="*/ 6 w 258"/>
                  <a:gd name="T47" fmla="*/ 71 h 963"/>
                  <a:gd name="T48" fmla="*/ 0 w 258"/>
                  <a:gd name="T49" fmla="*/ 57 h 963"/>
                  <a:gd name="T50" fmla="*/ 0 w 258"/>
                  <a:gd name="T51" fmla="*/ 28 h 963"/>
                  <a:gd name="T52" fmla="*/ 0 w 258"/>
                  <a:gd name="T53" fmla="*/ 28 h 963"/>
                  <a:gd name="T54" fmla="*/ 0 w 258"/>
                  <a:gd name="T55" fmla="*/ 0 h 963"/>
                  <a:gd name="T56" fmla="*/ 0 w 258"/>
                  <a:gd name="T57" fmla="*/ 580 h 963"/>
                  <a:gd name="T58" fmla="*/ 0 w 258"/>
                  <a:gd name="T59" fmla="*/ 609 h 963"/>
                  <a:gd name="T60" fmla="*/ 0 w 258"/>
                  <a:gd name="T61" fmla="*/ 609 h 963"/>
                  <a:gd name="T62" fmla="*/ 0 w 258"/>
                  <a:gd name="T63" fmla="*/ 637 h 963"/>
                  <a:gd name="T64" fmla="*/ 6 w 258"/>
                  <a:gd name="T65" fmla="*/ 651 h 963"/>
                  <a:gd name="T66" fmla="*/ 6 w 258"/>
                  <a:gd name="T67" fmla="*/ 665 h 963"/>
                  <a:gd name="T68" fmla="*/ 12 w 258"/>
                  <a:gd name="T69" fmla="*/ 680 h 963"/>
                  <a:gd name="T70" fmla="*/ 18 w 258"/>
                  <a:gd name="T71" fmla="*/ 694 h 963"/>
                  <a:gd name="T72" fmla="*/ 24 w 258"/>
                  <a:gd name="T73" fmla="*/ 708 h 963"/>
                  <a:gd name="T74" fmla="*/ 30 w 258"/>
                  <a:gd name="T75" fmla="*/ 722 h 963"/>
                  <a:gd name="T76" fmla="*/ 36 w 258"/>
                  <a:gd name="T77" fmla="*/ 750 h 963"/>
                  <a:gd name="T78" fmla="*/ 42 w 258"/>
                  <a:gd name="T79" fmla="*/ 750 h 963"/>
                  <a:gd name="T80" fmla="*/ 54 w 258"/>
                  <a:gd name="T81" fmla="*/ 764 h 963"/>
                  <a:gd name="T82" fmla="*/ 60 w 258"/>
                  <a:gd name="T83" fmla="*/ 793 h 963"/>
                  <a:gd name="T84" fmla="*/ 66 w 258"/>
                  <a:gd name="T85" fmla="*/ 793 h 963"/>
                  <a:gd name="T86" fmla="*/ 84 w 258"/>
                  <a:gd name="T87" fmla="*/ 821 h 963"/>
                  <a:gd name="T88" fmla="*/ 96 w 258"/>
                  <a:gd name="T89" fmla="*/ 835 h 963"/>
                  <a:gd name="T90" fmla="*/ 102 w 258"/>
                  <a:gd name="T91" fmla="*/ 835 h 963"/>
                  <a:gd name="T92" fmla="*/ 120 w 258"/>
                  <a:gd name="T93" fmla="*/ 864 h 963"/>
                  <a:gd name="T94" fmla="*/ 132 w 258"/>
                  <a:gd name="T95" fmla="*/ 878 h 963"/>
                  <a:gd name="T96" fmla="*/ 144 w 258"/>
                  <a:gd name="T97" fmla="*/ 878 h 963"/>
                  <a:gd name="T98" fmla="*/ 156 w 258"/>
                  <a:gd name="T99" fmla="*/ 892 h 963"/>
                  <a:gd name="T100" fmla="*/ 174 w 258"/>
                  <a:gd name="T101" fmla="*/ 906 h 963"/>
                  <a:gd name="T102" fmla="*/ 186 w 258"/>
                  <a:gd name="T103" fmla="*/ 920 h 963"/>
                  <a:gd name="T104" fmla="*/ 204 w 258"/>
                  <a:gd name="T105" fmla="*/ 934 h 963"/>
                  <a:gd name="T106" fmla="*/ 228 w 258"/>
                  <a:gd name="T107" fmla="*/ 948 h 963"/>
                  <a:gd name="T108" fmla="*/ 234 w 258"/>
                  <a:gd name="T109" fmla="*/ 963 h 963"/>
                  <a:gd name="T110" fmla="*/ 258 w 258"/>
                  <a:gd name="T111" fmla="*/ 963 h 963"/>
                  <a:gd name="T112" fmla="*/ 258 w 258"/>
                  <a:gd name="T113" fmla="*/ 382 h 963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58"/>
                  <a:gd name="T172" fmla="*/ 0 h 963"/>
                  <a:gd name="T173" fmla="*/ 258 w 258"/>
                  <a:gd name="T174" fmla="*/ 963 h 96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58" h="963">
                    <a:moveTo>
                      <a:pt x="258" y="382"/>
                    </a:moveTo>
                    <a:lnTo>
                      <a:pt x="234" y="382"/>
                    </a:lnTo>
                    <a:lnTo>
                      <a:pt x="228" y="368"/>
                    </a:lnTo>
                    <a:lnTo>
                      <a:pt x="204" y="354"/>
                    </a:lnTo>
                    <a:lnTo>
                      <a:pt x="186" y="340"/>
                    </a:lnTo>
                    <a:lnTo>
                      <a:pt x="174" y="326"/>
                    </a:lnTo>
                    <a:lnTo>
                      <a:pt x="156" y="312"/>
                    </a:lnTo>
                    <a:lnTo>
                      <a:pt x="144" y="297"/>
                    </a:lnTo>
                    <a:lnTo>
                      <a:pt x="132" y="297"/>
                    </a:lnTo>
                    <a:lnTo>
                      <a:pt x="120" y="283"/>
                    </a:lnTo>
                    <a:lnTo>
                      <a:pt x="102" y="255"/>
                    </a:lnTo>
                    <a:lnTo>
                      <a:pt x="96" y="255"/>
                    </a:lnTo>
                    <a:lnTo>
                      <a:pt x="84" y="241"/>
                    </a:lnTo>
                    <a:lnTo>
                      <a:pt x="66" y="212"/>
                    </a:lnTo>
                    <a:lnTo>
                      <a:pt x="60" y="212"/>
                    </a:lnTo>
                    <a:lnTo>
                      <a:pt x="54" y="184"/>
                    </a:lnTo>
                    <a:lnTo>
                      <a:pt x="42" y="170"/>
                    </a:lnTo>
                    <a:lnTo>
                      <a:pt x="36" y="170"/>
                    </a:lnTo>
                    <a:lnTo>
                      <a:pt x="30" y="142"/>
                    </a:lnTo>
                    <a:lnTo>
                      <a:pt x="24" y="128"/>
                    </a:lnTo>
                    <a:lnTo>
                      <a:pt x="18" y="113"/>
                    </a:lnTo>
                    <a:lnTo>
                      <a:pt x="12" y="99"/>
                    </a:lnTo>
                    <a:lnTo>
                      <a:pt x="6" y="85"/>
                    </a:lnTo>
                    <a:lnTo>
                      <a:pt x="6" y="71"/>
                    </a:lnTo>
                    <a:lnTo>
                      <a:pt x="0" y="57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0" y="580"/>
                    </a:lnTo>
                    <a:lnTo>
                      <a:pt x="0" y="609"/>
                    </a:lnTo>
                    <a:lnTo>
                      <a:pt x="0" y="637"/>
                    </a:lnTo>
                    <a:lnTo>
                      <a:pt x="6" y="651"/>
                    </a:lnTo>
                    <a:lnTo>
                      <a:pt x="6" y="665"/>
                    </a:lnTo>
                    <a:lnTo>
                      <a:pt x="12" y="680"/>
                    </a:lnTo>
                    <a:lnTo>
                      <a:pt x="18" y="694"/>
                    </a:lnTo>
                    <a:lnTo>
                      <a:pt x="24" y="708"/>
                    </a:lnTo>
                    <a:lnTo>
                      <a:pt x="30" y="722"/>
                    </a:lnTo>
                    <a:lnTo>
                      <a:pt x="36" y="750"/>
                    </a:lnTo>
                    <a:lnTo>
                      <a:pt x="42" y="750"/>
                    </a:lnTo>
                    <a:lnTo>
                      <a:pt x="54" y="764"/>
                    </a:lnTo>
                    <a:lnTo>
                      <a:pt x="60" y="793"/>
                    </a:lnTo>
                    <a:lnTo>
                      <a:pt x="66" y="793"/>
                    </a:lnTo>
                    <a:lnTo>
                      <a:pt x="84" y="821"/>
                    </a:lnTo>
                    <a:lnTo>
                      <a:pt x="96" y="835"/>
                    </a:lnTo>
                    <a:lnTo>
                      <a:pt x="102" y="835"/>
                    </a:lnTo>
                    <a:lnTo>
                      <a:pt x="120" y="864"/>
                    </a:lnTo>
                    <a:lnTo>
                      <a:pt x="132" y="878"/>
                    </a:lnTo>
                    <a:lnTo>
                      <a:pt x="144" y="878"/>
                    </a:lnTo>
                    <a:lnTo>
                      <a:pt x="156" y="892"/>
                    </a:lnTo>
                    <a:lnTo>
                      <a:pt x="174" y="906"/>
                    </a:lnTo>
                    <a:lnTo>
                      <a:pt x="186" y="920"/>
                    </a:lnTo>
                    <a:lnTo>
                      <a:pt x="204" y="934"/>
                    </a:lnTo>
                    <a:lnTo>
                      <a:pt x="228" y="948"/>
                    </a:lnTo>
                    <a:lnTo>
                      <a:pt x="234" y="963"/>
                    </a:lnTo>
                    <a:lnTo>
                      <a:pt x="258" y="963"/>
                    </a:lnTo>
                    <a:lnTo>
                      <a:pt x="258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8" name="Freeform 424"/>
              <p:cNvSpPr>
                <a:spLocks/>
              </p:cNvSpPr>
              <p:nvPr/>
            </p:nvSpPr>
            <p:spPr bwMode="auto">
              <a:xfrm>
                <a:off x="2250" y="2021"/>
                <a:ext cx="624" cy="963"/>
              </a:xfrm>
              <a:custGeom>
                <a:avLst/>
                <a:gdLst>
                  <a:gd name="T0" fmla="*/ 624 w 624"/>
                  <a:gd name="T1" fmla="*/ 0 h 963"/>
                  <a:gd name="T2" fmla="*/ 0 w 624"/>
                  <a:gd name="T3" fmla="*/ 382 h 963"/>
                  <a:gd name="T4" fmla="*/ 0 w 624"/>
                  <a:gd name="T5" fmla="*/ 963 h 963"/>
                  <a:gd name="T6" fmla="*/ 624 w 624"/>
                  <a:gd name="T7" fmla="*/ 580 h 963"/>
                  <a:gd name="T8" fmla="*/ 624 w 624"/>
                  <a:gd name="T9" fmla="*/ 0 h 9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3"/>
                  <a:gd name="T17" fmla="*/ 624 w 624"/>
                  <a:gd name="T18" fmla="*/ 963 h 9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3">
                    <a:moveTo>
                      <a:pt x="624" y="0"/>
                    </a:moveTo>
                    <a:lnTo>
                      <a:pt x="0" y="382"/>
                    </a:lnTo>
                    <a:lnTo>
                      <a:pt x="0" y="963"/>
                    </a:lnTo>
                    <a:lnTo>
                      <a:pt x="624" y="580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9" name="Freeform 425"/>
              <p:cNvSpPr>
                <a:spLocks/>
              </p:cNvSpPr>
              <p:nvPr/>
            </p:nvSpPr>
            <p:spPr bwMode="auto">
              <a:xfrm>
                <a:off x="1992" y="2021"/>
                <a:ext cx="882" cy="382"/>
              </a:xfrm>
              <a:custGeom>
                <a:avLst/>
                <a:gdLst>
                  <a:gd name="T0" fmla="*/ 258 w 882"/>
                  <a:gd name="T1" fmla="*/ 382 h 382"/>
                  <a:gd name="T2" fmla="*/ 234 w 882"/>
                  <a:gd name="T3" fmla="*/ 382 h 382"/>
                  <a:gd name="T4" fmla="*/ 228 w 882"/>
                  <a:gd name="T5" fmla="*/ 368 h 382"/>
                  <a:gd name="T6" fmla="*/ 204 w 882"/>
                  <a:gd name="T7" fmla="*/ 354 h 382"/>
                  <a:gd name="T8" fmla="*/ 186 w 882"/>
                  <a:gd name="T9" fmla="*/ 340 h 382"/>
                  <a:gd name="T10" fmla="*/ 174 w 882"/>
                  <a:gd name="T11" fmla="*/ 326 h 382"/>
                  <a:gd name="T12" fmla="*/ 156 w 882"/>
                  <a:gd name="T13" fmla="*/ 312 h 382"/>
                  <a:gd name="T14" fmla="*/ 144 w 882"/>
                  <a:gd name="T15" fmla="*/ 297 h 382"/>
                  <a:gd name="T16" fmla="*/ 132 w 882"/>
                  <a:gd name="T17" fmla="*/ 297 h 382"/>
                  <a:gd name="T18" fmla="*/ 120 w 882"/>
                  <a:gd name="T19" fmla="*/ 283 h 382"/>
                  <a:gd name="T20" fmla="*/ 102 w 882"/>
                  <a:gd name="T21" fmla="*/ 255 h 382"/>
                  <a:gd name="T22" fmla="*/ 96 w 882"/>
                  <a:gd name="T23" fmla="*/ 255 h 382"/>
                  <a:gd name="T24" fmla="*/ 84 w 882"/>
                  <a:gd name="T25" fmla="*/ 241 h 382"/>
                  <a:gd name="T26" fmla="*/ 66 w 882"/>
                  <a:gd name="T27" fmla="*/ 212 h 382"/>
                  <a:gd name="T28" fmla="*/ 60 w 882"/>
                  <a:gd name="T29" fmla="*/ 212 h 382"/>
                  <a:gd name="T30" fmla="*/ 54 w 882"/>
                  <a:gd name="T31" fmla="*/ 184 h 382"/>
                  <a:gd name="T32" fmla="*/ 42 w 882"/>
                  <a:gd name="T33" fmla="*/ 170 h 382"/>
                  <a:gd name="T34" fmla="*/ 36 w 882"/>
                  <a:gd name="T35" fmla="*/ 170 h 382"/>
                  <a:gd name="T36" fmla="*/ 30 w 882"/>
                  <a:gd name="T37" fmla="*/ 142 h 382"/>
                  <a:gd name="T38" fmla="*/ 24 w 882"/>
                  <a:gd name="T39" fmla="*/ 128 h 382"/>
                  <a:gd name="T40" fmla="*/ 18 w 882"/>
                  <a:gd name="T41" fmla="*/ 113 h 382"/>
                  <a:gd name="T42" fmla="*/ 12 w 882"/>
                  <a:gd name="T43" fmla="*/ 99 h 382"/>
                  <a:gd name="T44" fmla="*/ 6 w 882"/>
                  <a:gd name="T45" fmla="*/ 85 h 382"/>
                  <a:gd name="T46" fmla="*/ 6 w 882"/>
                  <a:gd name="T47" fmla="*/ 71 h 382"/>
                  <a:gd name="T48" fmla="*/ 0 w 882"/>
                  <a:gd name="T49" fmla="*/ 57 h 382"/>
                  <a:gd name="T50" fmla="*/ 0 w 882"/>
                  <a:gd name="T51" fmla="*/ 28 h 382"/>
                  <a:gd name="T52" fmla="*/ 0 w 882"/>
                  <a:gd name="T53" fmla="*/ 28 h 382"/>
                  <a:gd name="T54" fmla="*/ 0 w 882"/>
                  <a:gd name="T55" fmla="*/ 0 h 382"/>
                  <a:gd name="T56" fmla="*/ 882 w 882"/>
                  <a:gd name="T57" fmla="*/ 0 h 382"/>
                  <a:gd name="T58" fmla="*/ 258 w 882"/>
                  <a:gd name="T59" fmla="*/ 382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2"/>
                  <a:gd name="T91" fmla="*/ 0 h 382"/>
                  <a:gd name="T92" fmla="*/ 882 w 882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2" h="382">
                    <a:moveTo>
                      <a:pt x="258" y="382"/>
                    </a:moveTo>
                    <a:lnTo>
                      <a:pt x="234" y="382"/>
                    </a:lnTo>
                    <a:lnTo>
                      <a:pt x="228" y="368"/>
                    </a:lnTo>
                    <a:lnTo>
                      <a:pt x="204" y="354"/>
                    </a:lnTo>
                    <a:lnTo>
                      <a:pt x="186" y="340"/>
                    </a:lnTo>
                    <a:lnTo>
                      <a:pt x="174" y="326"/>
                    </a:lnTo>
                    <a:lnTo>
                      <a:pt x="156" y="312"/>
                    </a:lnTo>
                    <a:lnTo>
                      <a:pt x="144" y="297"/>
                    </a:lnTo>
                    <a:lnTo>
                      <a:pt x="132" y="297"/>
                    </a:lnTo>
                    <a:lnTo>
                      <a:pt x="120" y="283"/>
                    </a:lnTo>
                    <a:lnTo>
                      <a:pt x="102" y="255"/>
                    </a:lnTo>
                    <a:lnTo>
                      <a:pt x="96" y="255"/>
                    </a:lnTo>
                    <a:lnTo>
                      <a:pt x="84" y="241"/>
                    </a:lnTo>
                    <a:lnTo>
                      <a:pt x="66" y="212"/>
                    </a:lnTo>
                    <a:lnTo>
                      <a:pt x="60" y="212"/>
                    </a:lnTo>
                    <a:lnTo>
                      <a:pt x="54" y="184"/>
                    </a:lnTo>
                    <a:lnTo>
                      <a:pt x="42" y="170"/>
                    </a:lnTo>
                    <a:lnTo>
                      <a:pt x="36" y="170"/>
                    </a:lnTo>
                    <a:lnTo>
                      <a:pt x="30" y="142"/>
                    </a:lnTo>
                    <a:lnTo>
                      <a:pt x="24" y="128"/>
                    </a:lnTo>
                    <a:lnTo>
                      <a:pt x="18" y="113"/>
                    </a:lnTo>
                    <a:lnTo>
                      <a:pt x="12" y="99"/>
                    </a:lnTo>
                    <a:lnTo>
                      <a:pt x="6" y="85"/>
                    </a:lnTo>
                    <a:lnTo>
                      <a:pt x="6" y="71"/>
                    </a:lnTo>
                    <a:lnTo>
                      <a:pt x="0" y="57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882" y="0"/>
                    </a:lnTo>
                    <a:lnTo>
                      <a:pt x="258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26" name="Oval 453"/>
            <p:cNvSpPr>
              <a:spLocks noChangeArrowheads="1"/>
            </p:cNvSpPr>
            <p:nvPr/>
          </p:nvSpPr>
          <p:spPr bwMode="auto">
            <a:xfrm>
              <a:off x="1429" y="2024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300" name="Group 457"/>
          <p:cNvGrpSpPr>
            <a:grpSpLocks/>
          </p:cNvGrpSpPr>
          <p:nvPr/>
        </p:nvGrpSpPr>
        <p:grpSpPr bwMode="auto">
          <a:xfrm>
            <a:off x="4716463" y="1628775"/>
            <a:ext cx="1000125" cy="1774825"/>
            <a:chOff x="3016" y="1026"/>
            <a:chExt cx="630" cy="1118"/>
          </a:xfrm>
        </p:grpSpPr>
        <p:grpSp>
          <p:nvGrpSpPr>
            <p:cNvPr id="12321" name="Group 434"/>
            <p:cNvGrpSpPr>
              <a:grpSpLocks/>
            </p:cNvGrpSpPr>
            <p:nvPr/>
          </p:nvGrpSpPr>
          <p:grpSpPr bwMode="auto">
            <a:xfrm>
              <a:off x="3016" y="1026"/>
              <a:ext cx="630" cy="1118"/>
              <a:chOff x="2874" y="1483"/>
              <a:chExt cx="630" cy="1118"/>
            </a:xfrm>
          </p:grpSpPr>
          <p:sp>
            <p:nvSpPr>
              <p:cNvPr id="12323" name="Freeform 412"/>
              <p:cNvSpPr>
                <a:spLocks/>
              </p:cNvSpPr>
              <p:nvPr/>
            </p:nvSpPr>
            <p:spPr bwMode="auto">
              <a:xfrm>
                <a:off x="2874" y="1639"/>
                <a:ext cx="624" cy="962"/>
              </a:xfrm>
              <a:custGeom>
                <a:avLst/>
                <a:gdLst>
                  <a:gd name="T0" fmla="*/ 0 w 624"/>
                  <a:gd name="T1" fmla="*/ 382 h 962"/>
                  <a:gd name="T2" fmla="*/ 624 w 624"/>
                  <a:gd name="T3" fmla="*/ 0 h 962"/>
                  <a:gd name="T4" fmla="*/ 624 w 624"/>
                  <a:gd name="T5" fmla="*/ 580 h 962"/>
                  <a:gd name="T6" fmla="*/ 0 w 624"/>
                  <a:gd name="T7" fmla="*/ 962 h 962"/>
                  <a:gd name="T8" fmla="*/ 0 w 624"/>
                  <a:gd name="T9" fmla="*/ 382 h 9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2"/>
                  <a:gd name="T17" fmla="*/ 624 w 624"/>
                  <a:gd name="T18" fmla="*/ 962 h 9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2">
                    <a:moveTo>
                      <a:pt x="0" y="382"/>
                    </a:moveTo>
                    <a:lnTo>
                      <a:pt x="624" y="0"/>
                    </a:lnTo>
                    <a:lnTo>
                      <a:pt x="624" y="580"/>
                    </a:lnTo>
                    <a:lnTo>
                      <a:pt x="0" y="962"/>
                    </a:lnTo>
                    <a:lnTo>
                      <a:pt x="0" y="382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4" name="Freeform 413"/>
              <p:cNvSpPr>
                <a:spLocks/>
              </p:cNvSpPr>
              <p:nvPr/>
            </p:nvSpPr>
            <p:spPr bwMode="auto">
              <a:xfrm>
                <a:off x="2874" y="1483"/>
                <a:ext cx="630" cy="538"/>
              </a:xfrm>
              <a:custGeom>
                <a:avLst/>
                <a:gdLst>
                  <a:gd name="T0" fmla="*/ 0 w 630"/>
                  <a:gd name="T1" fmla="*/ 0 h 538"/>
                  <a:gd name="T2" fmla="*/ 30 w 630"/>
                  <a:gd name="T3" fmla="*/ 0 h 538"/>
                  <a:gd name="T4" fmla="*/ 48 w 630"/>
                  <a:gd name="T5" fmla="*/ 0 h 538"/>
                  <a:gd name="T6" fmla="*/ 78 w 630"/>
                  <a:gd name="T7" fmla="*/ 0 h 538"/>
                  <a:gd name="T8" fmla="*/ 108 w 630"/>
                  <a:gd name="T9" fmla="*/ 0 h 538"/>
                  <a:gd name="T10" fmla="*/ 126 w 630"/>
                  <a:gd name="T11" fmla="*/ 0 h 538"/>
                  <a:gd name="T12" fmla="*/ 156 w 630"/>
                  <a:gd name="T13" fmla="*/ 0 h 538"/>
                  <a:gd name="T14" fmla="*/ 186 w 630"/>
                  <a:gd name="T15" fmla="*/ 14 h 538"/>
                  <a:gd name="T16" fmla="*/ 198 w 630"/>
                  <a:gd name="T17" fmla="*/ 14 h 538"/>
                  <a:gd name="T18" fmla="*/ 228 w 630"/>
                  <a:gd name="T19" fmla="*/ 14 h 538"/>
                  <a:gd name="T20" fmla="*/ 258 w 630"/>
                  <a:gd name="T21" fmla="*/ 14 h 538"/>
                  <a:gd name="T22" fmla="*/ 276 w 630"/>
                  <a:gd name="T23" fmla="*/ 29 h 538"/>
                  <a:gd name="T24" fmla="*/ 306 w 630"/>
                  <a:gd name="T25" fmla="*/ 29 h 538"/>
                  <a:gd name="T26" fmla="*/ 336 w 630"/>
                  <a:gd name="T27" fmla="*/ 43 h 538"/>
                  <a:gd name="T28" fmla="*/ 348 w 630"/>
                  <a:gd name="T29" fmla="*/ 43 h 538"/>
                  <a:gd name="T30" fmla="*/ 378 w 630"/>
                  <a:gd name="T31" fmla="*/ 43 h 538"/>
                  <a:gd name="T32" fmla="*/ 402 w 630"/>
                  <a:gd name="T33" fmla="*/ 57 h 538"/>
                  <a:gd name="T34" fmla="*/ 414 w 630"/>
                  <a:gd name="T35" fmla="*/ 57 h 538"/>
                  <a:gd name="T36" fmla="*/ 444 w 630"/>
                  <a:gd name="T37" fmla="*/ 71 h 538"/>
                  <a:gd name="T38" fmla="*/ 468 w 630"/>
                  <a:gd name="T39" fmla="*/ 85 h 538"/>
                  <a:gd name="T40" fmla="*/ 486 w 630"/>
                  <a:gd name="T41" fmla="*/ 85 h 538"/>
                  <a:gd name="T42" fmla="*/ 510 w 630"/>
                  <a:gd name="T43" fmla="*/ 99 h 538"/>
                  <a:gd name="T44" fmla="*/ 534 w 630"/>
                  <a:gd name="T45" fmla="*/ 114 h 538"/>
                  <a:gd name="T46" fmla="*/ 546 w 630"/>
                  <a:gd name="T47" fmla="*/ 114 h 538"/>
                  <a:gd name="T48" fmla="*/ 570 w 630"/>
                  <a:gd name="T49" fmla="*/ 128 h 538"/>
                  <a:gd name="T50" fmla="*/ 594 w 630"/>
                  <a:gd name="T51" fmla="*/ 142 h 538"/>
                  <a:gd name="T52" fmla="*/ 606 w 630"/>
                  <a:gd name="T53" fmla="*/ 142 h 538"/>
                  <a:gd name="T54" fmla="*/ 630 w 630"/>
                  <a:gd name="T55" fmla="*/ 156 h 538"/>
                  <a:gd name="T56" fmla="*/ 0 w 630"/>
                  <a:gd name="T57" fmla="*/ 538 h 538"/>
                  <a:gd name="T58" fmla="*/ 0 w 630"/>
                  <a:gd name="T59" fmla="*/ 0 h 53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30"/>
                  <a:gd name="T91" fmla="*/ 0 h 538"/>
                  <a:gd name="T92" fmla="*/ 630 w 630"/>
                  <a:gd name="T93" fmla="*/ 538 h 53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30" h="538">
                    <a:moveTo>
                      <a:pt x="0" y="0"/>
                    </a:moveTo>
                    <a:lnTo>
                      <a:pt x="30" y="0"/>
                    </a:lnTo>
                    <a:lnTo>
                      <a:pt x="48" y="0"/>
                    </a:lnTo>
                    <a:lnTo>
                      <a:pt x="78" y="0"/>
                    </a:lnTo>
                    <a:lnTo>
                      <a:pt x="108" y="0"/>
                    </a:lnTo>
                    <a:lnTo>
                      <a:pt x="126" y="0"/>
                    </a:lnTo>
                    <a:lnTo>
                      <a:pt x="156" y="0"/>
                    </a:lnTo>
                    <a:lnTo>
                      <a:pt x="186" y="14"/>
                    </a:lnTo>
                    <a:lnTo>
                      <a:pt x="198" y="14"/>
                    </a:lnTo>
                    <a:lnTo>
                      <a:pt x="228" y="14"/>
                    </a:lnTo>
                    <a:lnTo>
                      <a:pt x="258" y="14"/>
                    </a:lnTo>
                    <a:lnTo>
                      <a:pt x="276" y="29"/>
                    </a:lnTo>
                    <a:lnTo>
                      <a:pt x="306" y="29"/>
                    </a:lnTo>
                    <a:lnTo>
                      <a:pt x="336" y="43"/>
                    </a:lnTo>
                    <a:lnTo>
                      <a:pt x="348" y="43"/>
                    </a:lnTo>
                    <a:lnTo>
                      <a:pt x="378" y="43"/>
                    </a:lnTo>
                    <a:lnTo>
                      <a:pt x="402" y="57"/>
                    </a:lnTo>
                    <a:lnTo>
                      <a:pt x="414" y="57"/>
                    </a:lnTo>
                    <a:lnTo>
                      <a:pt x="444" y="71"/>
                    </a:lnTo>
                    <a:lnTo>
                      <a:pt x="468" y="85"/>
                    </a:lnTo>
                    <a:lnTo>
                      <a:pt x="486" y="85"/>
                    </a:lnTo>
                    <a:lnTo>
                      <a:pt x="510" y="99"/>
                    </a:lnTo>
                    <a:lnTo>
                      <a:pt x="534" y="114"/>
                    </a:lnTo>
                    <a:lnTo>
                      <a:pt x="546" y="114"/>
                    </a:lnTo>
                    <a:lnTo>
                      <a:pt x="570" y="128"/>
                    </a:lnTo>
                    <a:lnTo>
                      <a:pt x="594" y="142"/>
                    </a:lnTo>
                    <a:lnTo>
                      <a:pt x="606" y="142"/>
                    </a:lnTo>
                    <a:lnTo>
                      <a:pt x="630" y="156"/>
                    </a:lnTo>
                    <a:lnTo>
                      <a:pt x="0" y="5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22" name="Oval 442"/>
            <p:cNvSpPr>
              <a:spLocks noChangeArrowheads="1"/>
            </p:cNvSpPr>
            <p:nvPr/>
          </p:nvSpPr>
          <p:spPr bwMode="auto">
            <a:xfrm>
              <a:off x="3152" y="1298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456"/>
          <p:cNvGrpSpPr>
            <a:grpSpLocks/>
          </p:cNvGrpSpPr>
          <p:nvPr/>
        </p:nvGrpSpPr>
        <p:grpSpPr bwMode="auto">
          <a:xfrm>
            <a:off x="4716463" y="1844675"/>
            <a:ext cx="1409700" cy="1527175"/>
            <a:chOff x="3016" y="1207"/>
            <a:chExt cx="888" cy="962"/>
          </a:xfrm>
        </p:grpSpPr>
        <p:grpSp>
          <p:nvGrpSpPr>
            <p:cNvPr id="12316" name="Group 433"/>
            <p:cNvGrpSpPr>
              <a:grpSpLocks/>
            </p:cNvGrpSpPr>
            <p:nvPr/>
          </p:nvGrpSpPr>
          <p:grpSpPr bwMode="auto">
            <a:xfrm>
              <a:off x="3016" y="1207"/>
              <a:ext cx="888" cy="962"/>
              <a:chOff x="2874" y="1639"/>
              <a:chExt cx="888" cy="962"/>
            </a:xfrm>
          </p:grpSpPr>
          <p:sp>
            <p:nvSpPr>
              <p:cNvPr id="12319" name="Rectangle 416"/>
              <p:cNvSpPr>
                <a:spLocks noChangeArrowheads="1"/>
              </p:cNvSpPr>
              <p:nvPr/>
            </p:nvSpPr>
            <p:spPr bwMode="auto">
              <a:xfrm>
                <a:off x="2874" y="2021"/>
                <a:ext cx="882" cy="580"/>
              </a:xfrm>
              <a:prstGeom prst="rect">
                <a:avLst/>
              </a:prstGeom>
              <a:solidFill>
                <a:srgbClr val="FAEE5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0" name="Freeform 417"/>
              <p:cNvSpPr>
                <a:spLocks/>
              </p:cNvSpPr>
              <p:nvPr/>
            </p:nvSpPr>
            <p:spPr bwMode="auto">
              <a:xfrm>
                <a:off x="2874" y="1639"/>
                <a:ext cx="888" cy="382"/>
              </a:xfrm>
              <a:custGeom>
                <a:avLst/>
                <a:gdLst>
                  <a:gd name="T0" fmla="*/ 630 w 888"/>
                  <a:gd name="T1" fmla="*/ 0 h 382"/>
                  <a:gd name="T2" fmla="*/ 648 w 888"/>
                  <a:gd name="T3" fmla="*/ 14 h 382"/>
                  <a:gd name="T4" fmla="*/ 660 w 888"/>
                  <a:gd name="T5" fmla="*/ 14 h 382"/>
                  <a:gd name="T6" fmla="*/ 678 w 888"/>
                  <a:gd name="T7" fmla="*/ 42 h 382"/>
                  <a:gd name="T8" fmla="*/ 696 w 888"/>
                  <a:gd name="T9" fmla="*/ 57 h 382"/>
                  <a:gd name="T10" fmla="*/ 708 w 888"/>
                  <a:gd name="T11" fmla="*/ 57 h 382"/>
                  <a:gd name="T12" fmla="*/ 726 w 888"/>
                  <a:gd name="T13" fmla="*/ 71 h 382"/>
                  <a:gd name="T14" fmla="*/ 744 w 888"/>
                  <a:gd name="T15" fmla="*/ 85 h 382"/>
                  <a:gd name="T16" fmla="*/ 750 w 888"/>
                  <a:gd name="T17" fmla="*/ 99 h 382"/>
                  <a:gd name="T18" fmla="*/ 768 w 888"/>
                  <a:gd name="T19" fmla="*/ 113 h 382"/>
                  <a:gd name="T20" fmla="*/ 780 w 888"/>
                  <a:gd name="T21" fmla="*/ 127 h 382"/>
                  <a:gd name="T22" fmla="*/ 792 w 888"/>
                  <a:gd name="T23" fmla="*/ 142 h 382"/>
                  <a:gd name="T24" fmla="*/ 804 w 888"/>
                  <a:gd name="T25" fmla="*/ 156 h 382"/>
                  <a:gd name="T26" fmla="*/ 816 w 888"/>
                  <a:gd name="T27" fmla="*/ 170 h 382"/>
                  <a:gd name="T28" fmla="*/ 822 w 888"/>
                  <a:gd name="T29" fmla="*/ 184 h 382"/>
                  <a:gd name="T30" fmla="*/ 834 w 888"/>
                  <a:gd name="T31" fmla="*/ 198 h 382"/>
                  <a:gd name="T32" fmla="*/ 846 w 888"/>
                  <a:gd name="T33" fmla="*/ 212 h 382"/>
                  <a:gd name="T34" fmla="*/ 846 w 888"/>
                  <a:gd name="T35" fmla="*/ 226 h 382"/>
                  <a:gd name="T36" fmla="*/ 858 w 888"/>
                  <a:gd name="T37" fmla="*/ 241 h 382"/>
                  <a:gd name="T38" fmla="*/ 864 w 888"/>
                  <a:gd name="T39" fmla="*/ 269 h 382"/>
                  <a:gd name="T40" fmla="*/ 870 w 888"/>
                  <a:gd name="T41" fmla="*/ 269 h 382"/>
                  <a:gd name="T42" fmla="*/ 876 w 888"/>
                  <a:gd name="T43" fmla="*/ 297 h 382"/>
                  <a:gd name="T44" fmla="*/ 876 w 888"/>
                  <a:gd name="T45" fmla="*/ 311 h 382"/>
                  <a:gd name="T46" fmla="*/ 882 w 888"/>
                  <a:gd name="T47" fmla="*/ 326 h 382"/>
                  <a:gd name="T48" fmla="*/ 882 w 888"/>
                  <a:gd name="T49" fmla="*/ 340 h 382"/>
                  <a:gd name="T50" fmla="*/ 888 w 888"/>
                  <a:gd name="T51" fmla="*/ 354 h 382"/>
                  <a:gd name="T52" fmla="*/ 888 w 888"/>
                  <a:gd name="T53" fmla="*/ 368 h 382"/>
                  <a:gd name="T54" fmla="*/ 888 w 888"/>
                  <a:gd name="T55" fmla="*/ 382 h 382"/>
                  <a:gd name="T56" fmla="*/ 0 w 888"/>
                  <a:gd name="T57" fmla="*/ 382 h 382"/>
                  <a:gd name="T58" fmla="*/ 630 w 888"/>
                  <a:gd name="T59" fmla="*/ 0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8"/>
                  <a:gd name="T91" fmla="*/ 0 h 382"/>
                  <a:gd name="T92" fmla="*/ 888 w 888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8" h="382">
                    <a:moveTo>
                      <a:pt x="630" y="0"/>
                    </a:moveTo>
                    <a:lnTo>
                      <a:pt x="648" y="14"/>
                    </a:lnTo>
                    <a:lnTo>
                      <a:pt x="660" y="14"/>
                    </a:lnTo>
                    <a:lnTo>
                      <a:pt x="678" y="42"/>
                    </a:lnTo>
                    <a:lnTo>
                      <a:pt x="696" y="57"/>
                    </a:lnTo>
                    <a:lnTo>
                      <a:pt x="708" y="57"/>
                    </a:lnTo>
                    <a:lnTo>
                      <a:pt x="726" y="71"/>
                    </a:lnTo>
                    <a:lnTo>
                      <a:pt x="744" y="85"/>
                    </a:lnTo>
                    <a:lnTo>
                      <a:pt x="750" y="99"/>
                    </a:lnTo>
                    <a:lnTo>
                      <a:pt x="768" y="113"/>
                    </a:lnTo>
                    <a:lnTo>
                      <a:pt x="780" y="127"/>
                    </a:lnTo>
                    <a:lnTo>
                      <a:pt x="792" y="142"/>
                    </a:lnTo>
                    <a:lnTo>
                      <a:pt x="804" y="156"/>
                    </a:lnTo>
                    <a:lnTo>
                      <a:pt x="816" y="170"/>
                    </a:lnTo>
                    <a:lnTo>
                      <a:pt x="822" y="184"/>
                    </a:lnTo>
                    <a:lnTo>
                      <a:pt x="834" y="198"/>
                    </a:lnTo>
                    <a:lnTo>
                      <a:pt x="846" y="212"/>
                    </a:lnTo>
                    <a:lnTo>
                      <a:pt x="846" y="226"/>
                    </a:lnTo>
                    <a:lnTo>
                      <a:pt x="858" y="241"/>
                    </a:lnTo>
                    <a:lnTo>
                      <a:pt x="864" y="269"/>
                    </a:lnTo>
                    <a:lnTo>
                      <a:pt x="870" y="269"/>
                    </a:lnTo>
                    <a:lnTo>
                      <a:pt x="876" y="297"/>
                    </a:lnTo>
                    <a:lnTo>
                      <a:pt x="876" y="311"/>
                    </a:lnTo>
                    <a:lnTo>
                      <a:pt x="882" y="326"/>
                    </a:lnTo>
                    <a:lnTo>
                      <a:pt x="882" y="340"/>
                    </a:lnTo>
                    <a:lnTo>
                      <a:pt x="888" y="354"/>
                    </a:lnTo>
                    <a:lnTo>
                      <a:pt x="888" y="368"/>
                    </a:lnTo>
                    <a:lnTo>
                      <a:pt x="888" y="382"/>
                    </a:lnTo>
                    <a:lnTo>
                      <a:pt x="0" y="382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17" name="Oval 441"/>
            <p:cNvSpPr>
              <a:spLocks noChangeArrowheads="1"/>
            </p:cNvSpPr>
            <p:nvPr/>
          </p:nvSpPr>
          <p:spPr bwMode="auto">
            <a:xfrm>
              <a:off x="3560" y="1344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8" name="Oval 443"/>
            <p:cNvSpPr>
              <a:spLocks noChangeArrowheads="1"/>
            </p:cNvSpPr>
            <p:nvPr/>
          </p:nvSpPr>
          <p:spPr bwMode="auto">
            <a:xfrm>
              <a:off x="3288" y="1480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454"/>
          <p:cNvGrpSpPr>
            <a:grpSpLocks/>
          </p:cNvGrpSpPr>
          <p:nvPr/>
        </p:nvGrpSpPr>
        <p:grpSpPr bwMode="auto">
          <a:xfrm>
            <a:off x="3779838" y="2420938"/>
            <a:ext cx="1936750" cy="1797050"/>
            <a:chOff x="2426" y="1525"/>
            <a:chExt cx="1220" cy="1132"/>
          </a:xfrm>
        </p:grpSpPr>
        <p:grpSp>
          <p:nvGrpSpPr>
            <p:cNvPr id="12305" name="Group 440"/>
            <p:cNvGrpSpPr>
              <a:grpSpLocks/>
            </p:cNvGrpSpPr>
            <p:nvPr/>
          </p:nvGrpSpPr>
          <p:grpSpPr bwMode="auto">
            <a:xfrm>
              <a:off x="2426" y="1525"/>
              <a:ext cx="1220" cy="1132"/>
              <a:chOff x="3424" y="3249"/>
              <a:chExt cx="1220" cy="1132"/>
            </a:xfrm>
          </p:grpSpPr>
          <p:grpSp>
            <p:nvGrpSpPr>
              <p:cNvPr id="12310" name="Group 431"/>
              <p:cNvGrpSpPr>
                <a:grpSpLocks/>
              </p:cNvGrpSpPr>
              <p:nvPr/>
            </p:nvGrpSpPr>
            <p:grpSpPr bwMode="auto">
              <a:xfrm>
                <a:off x="4014" y="3249"/>
                <a:ext cx="630" cy="1132"/>
                <a:chOff x="2874" y="2021"/>
                <a:chExt cx="630" cy="1132"/>
              </a:xfrm>
            </p:grpSpPr>
            <p:sp>
              <p:nvSpPr>
                <p:cNvPr id="12314" name="Freeform 426"/>
                <p:cNvSpPr>
                  <a:spLocks/>
                </p:cNvSpPr>
                <p:nvPr/>
              </p:nvSpPr>
              <p:spPr bwMode="auto">
                <a:xfrm>
                  <a:off x="2874" y="2403"/>
                  <a:ext cx="630" cy="750"/>
                </a:xfrm>
                <a:custGeom>
                  <a:avLst/>
                  <a:gdLst>
                    <a:gd name="T0" fmla="*/ 630 w 630"/>
                    <a:gd name="T1" fmla="*/ 0 h 750"/>
                    <a:gd name="T2" fmla="*/ 606 w 630"/>
                    <a:gd name="T3" fmla="*/ 14 h 750"/>
                    <a:gd name="T4" fmla="*/ 594 w 630"/>
                    <a:gd name="T5" fmla="*/ 29 h 750"/>
                    <a:gd name="T6" fmla="*/ 570 w 630"/>
                    <a:gd name="T7" fmla="*/ 43 h 750"/>
                    <a:gd name="T8" fmla="*/ 546 w 630"/>
                    <a:gd name="T9" fmla="*/ 57 h 750"/>
                    <a:gd name="T10" fmla="*/ 534 w 630"/>
                    <a:gd name="T11" fmla="*/ 57 h 750"/>
                    <a:gd name="T12" fmla="*/ 510 w 630"/>
                    <a:gd name="T13" fmla="*/ 71 h 750"/>
                    <a:gd name="T14" fmla="*/ 486 w 630"/>
                    <a:gd name="T15" fmla="*/ 85 h 750"/>
                    <a:gd name="T16" fmla="*/ 468 w 630"/>
                    <a:gd name="T17" fmla="*/ 85 h 750"/>
                    <a:gd name="T18" fmla="*/ 444 w 630"/>
                    <a:gd name="T19" fmla="*/ 99 h 750"/>
                    <a:gd name="T20" fmla="*/ 414 w 630"/>
                    <a:gd name="T21" fmla="*/ 99 h 750"/>
                    <a:gd name="T22" fmla="*/ 402 w 630"/>
                    <a:gd name="T23" fmla="*/ 114 h 750"/>
                    <a:gd name="T24" fmla="*/ 378 w 630"/>
                    <a:gd name="T25" fmla="*/ 114 h 750"/>
                    <a:gd name="T26" fmla="*/ 348 w 630"/>
                    <a:gd name="T27" fmla="*/ 128 h 750"/>
                    <a:gd name="T28" fmla="*/ 336 w 630"/>
                    <a:gd name="T29" fmla="*/ 128 h 750"/>
                    <a:gd name="T30" fmla="*/ 306 w 630"/>
                    <a:gd name="T31" fmla="*/ 128 h 750"/>
                    <a:gd name="T32" fmla="*/ 276 w 630"/>
                    <a:gd name="T33" fmla="*/ 142 h 750"/>
                    <a:gd name="T34" fmla="*/ 258 w 630"/>
                    <a:gd name="T35" fmla="*/ 142 h 750"/>
                    <a:gd name="T36" fmla="*/ 228 w 630"/>
                    <a:gd name="T37" fmla="*/ 142 h 750"/>
                    <a:gd name="T38" fmla="*/ 198 w 630"/>
                    <a:gd name="T39" fmla="*/ 156 h 750"/>
                    <a:gd name="T40" fmla="*/ 186 w 630"/>
                    <a:gd name="T41" fmla="*/ 156 h 750"/>
                    <a:gd name="T42" fmla="*/ 156 w 630"/>
                    <a:gd name="T43" fmla="*/ 156 h 750"/>
                    <a:gd name="T44" fmla="*/ 126 w 630"/>
                    <a:gd name="T45" fmla="*/ 156 h 750"/>
                    <a:gd name="T46" fmla="*/ 108 w 630"/>
                    <a:gd name="T47" fmla="*/ 156 h 750"/>
                    <a:gd name="T48" fmla="*/ 78 w 630"/>
                    <a:gd name="T49" fmla="*/ 170 h 750"/>
                    <a:gd name="T50" fmla="*/ 48 w 630"/>
                    <a:gd name="T51" fmla="*/ 170 h 750"/>
                    <a:gd name="T52" fmla="*/ 30 w 630"/>
                    <a:gd name="T53" fmla="*/ 170 h 750"/>
                    <a:gd name="T54" fmla="*/ 0 w 630"/>
                    <a:gd name="T55" fmla="*/ 170 h 750"/>
                    <a:gd name="T56" fmla="*/ 0 w 630"/>
                    <a:gd name="T57" fmla="*/ 750 h 750"/>
                    <a:gd name="T58" fmla="*/ 30 w 630"/>
                    <a:gd name="T59" fmla="*/ 750 h 750"/>
                    <a:gd name="T60" fmla="*/ 48 w 630"/>
                    <a:gd name="T61" fmla="*/ 750 h 750"/>
                    <a:gd name="T62" fmla="*/ 78 w 630"/>
                    <a:gd name="T63" fmla="*/ 750 h 750"/>
                    <a:gd name="T64" fmla="*/ 108 w 630"/>
                    <a:gd name="T65" fmla="*/ 736 h 750"/>
                    <a:gd name="T66" fmla="*/ 126 w 630"/>
                    <a:gd name="T67" fmla="*/ 736 h 750"/>
                    <a:gd name="T68" fmla="*/ 156 w 630"/>
                    <a:gd name="T69" fmla="*/ 736 h 750"/>
                    <a:gd name="T70" fmla="*/ 186 w 630"/>
                    <a:gd name="T71" fmla="*/ 736 h 750"/>
                    <a:gd name="T72" fmla="*/ 198 w 630"/>
                    <a:gd name="T73" fmla="*/ 736 h 750"/>
                    <a:gd name="T74" fmla="*/ 228 w 630"/>
                    <a:gd name="T75" fmla="*/ 722 h 750"/>
                    <a:gd name="T76" fmla="*/ 258 w 630"/>
                    <a:gd name="T77" fmla="*/ 722 h 750"/>
                    <a:gd name="T78" fmla="*/ 276 w 630"/>
                    <a:gd name="T79" fmla="*/ 722 h 750"/>
                    <a:gd name="T80" fmla="*/ 306 w 630"/>
                    <a:gd name="T81" fmla="*/ 708 h 750"/>
                    <a:gd name="T82" fmla="*/ 336 w 630"/>
                    <a:gd name="T83" fmla="*/ 708 h 750"/>
                    <a:gd name="T84" fmla="*/ 348 w 630"/>
                    <a:gd name="T85" fmla="*/ 708 h 750"/>
                    <a:gd name="T86" fmla="*/ 378 w 630"/>
                    <a:gd name="T87" fmla="*/ 694 h 750"/>
                    <a:gd name="T88" fmla="*/ 402 w 630"/>
                    <a:gd name="T89" fmla="*/ 694 h 750"/>
                    <a:gd name="T90" fmla="*/ 414 w 630"/>
                    <a:gd name="T91" fmla="*/ 680 h 750"/>
                    <a:gd name="T92" fmla="*/ 444 w 630"/>
                    <a:gd name="T93" fmla="*/ 680 h 750"/>
                    <a:gd name="T94" fmla="*/ 468 w 630"/>
                    <a:gd name="T95" fmla="*/ 666 h 750"/>
                    <a:gd name="T96" fmla="*/ 486 w 630"/>
                    <a:gd name="T97" fmla="*/ 666 h 750"/>
                    <a:gd name="T98" fmla="*/ 510 w 630"/>
                    <a:gd name="T99" fmla="*/ 651 h 750"/>
                    <a:gd name="T100" fmla="*/ 534 w 630"/>
                    <a:gd name="T101" fmla="*/ 637 h 750"/>
                    <a:gd name="T102" fmla="*/ 546 w 630"/>
                    <a:gd name="T103" fmla="*/ 637 h 750"/>
                    <a:gd name="T104" fmla="*/ 570 w 630"/>
                    <a:gd name="T105" fmla="*/ 623 h 750"/>
                    <a:gd name="T106" fmla="*/ 594 w 630"/>
                    <a:gd name="T107" fmla="*/ 609 h 750"/>
                    <a:gd name="T108" fmla="*/ 606 w 630"/>
                    <a:gd name="T109" fmla="*/ 595 h 750"/>
                    <a:gd name="T110" fmla="*/ 630 w 630"/>
                    <a:gd name="T111" fmla="*/ 581 h 750"/>
                    <a:gd name="T112" fmla="*/ 630 w 630"/>
                    <a:gd name="T113" fmla="*/ 0 h 75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30"/>
                    <a:gd name="T172" fmla="*/ 0 h 750"/>
                    <a:gd name="T173" fmla="*/ 630 w 630"/>
                    <a:gd name="T174" fmla="*/ 750 h 75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30" h="750">
                      <a:moveTo>
                        <a:pt x="630" y="0"/>
                      </a:moveTo>
                      <a:lnTo>
                        <a:pt x="606" y="14"/>
                      </a:lnTo>
                      <a:lnTo>
                        <a:pt x="594" y="29"/>
                      </a:lnTo>
                      <a:lnTo>
                        <a:pt x="570" y="43"/>
                      </a:lnTo>
                      <a:lnTo>
                        <a:pt x="546" y="57"/>
                      </a:lnTo>
                      <a:lnTo>
                        <a:pt x="534" y="57"/>
                      </a:lnTo>
                      <a:lnTo>
                        <a:pt x="510" y="71"/>
                      </a:lnTo>
                      <a:lnTo>
                        <a:pt x="486" y="85"/>
                      </a:lnTo>
                      <a:lnTo>
                        <a:pt x="468" y="85"/>
                      </a:lnTo>
                      <a:lnTo>
                        <a:pt x="444" y="99"/>
                      </a:lnTo>
                      <a:lnTo>
                        <a:pt x="414" y="99"/>
                      </a:lnTo>
                      <a:lnTo>
                        <a:pt x="402" y="114"/>
                      </a:lnTo>
                      <a:lnTo>
                        <a:pt x="378" y="114"/>
                      </a:lnTo>
                      <a:lnTo>
                        <a:pt x="348" y="128"/>
                      </a:lnTo>
                      <a:lnTo>
                        <a:pt x="336" y="128"/>
                      </a:lnTo>
                      <a:lnTo>
                        <a:pt x="306" y="128"/>
                      </a:lnTo>
                      <a:lnTo>
                        <a:pt x="276" y="142"/>
                      </a:lnTo>
                      <a:lnTo>
                        <a:pt x="258" y="142"/>
                      </a:lnTo>
                      <a:lnTo>
                        <a:pt x="228" y="142"/>
                      </a:lnTo>
                      <a:lnTo>
                        <a:pt x="198" y="156"/>
                      </a:lnTo>
                      <a:lnTo>
                        <a:pt x="186" y="156"/>
                      </a:lnTo>
                      <a:lnTo>
                        <a:pt x="156" y="156"/>
                      </a:lnTo>
                      <a:lnTo>
                        <a:pt x="126" y="156"/>
                      </a:lnTo>
                      <a:lnTo>
                        <a:pt x="108" y="156"/>
                      </a:lnTo>
                      <a:lnTo>
                        <a:pt x="78" y="170"/>
                      </a:lnTo>
                      <a:lnTo>
                        <a:pt x="48" y="170"/>
                      </a:lnTo>
                      <a:lnTo>
                        <a:pt x="30" y="170"/>
                      </a:lnTo>
                      <a:lnTo>
                        <a:pt x="0" y="170"/>
                      </a:lnTo>
                      <a:lnTo>
                        <a:pt x="0" y="750"/>
                      </a:lnTo>
                      <a:lnTo>
                        <a:pt x="30" y="750"/>
                      </a:lnTo>
                      <a:lnTo>
                        <a:pt x="48" y="750"/>
                      </a:lnTo>
                      <a:lnTo>
                        <a:pt x="78" y="750"/>
                      </a:lnTo>
                      <a:lnTo>
                        <a:pt x="108" y="736"/>
                      </a:lnTo>
                      <a:lnTo>
                        <a:pt x="126" y="736"/>
                      </a:lnTo>
                      <a:lnTo>
                        <a:pt x="156" y="736"/>
                      </a:lnTo>
                      <a:lnTo>
                        <a:pt x="186" y="736"/>
                      </a:lnTo>
                      <a:lnTo>
                        <a:pt x="198" y="736"/>
                      </a:lnTo>
                      <a:lnTo>
                        <a:pt x="228" y="722"/>
                      </a:lnTo>
                      <a:lnTo>
                        <a:pt x="258" y="722"/>
                      </a:lnTo>
                      <a:lnTo>
                        <a:pt x="276" y="722"/>
                      </a:lnTo>
                      <a:lnTo>
                        <a:pt x="306" y="708"/>
                      </a:lnTo>
                      <a:lnTo>
                        <a:pt x="336" y="708"/>
                      </a:lnTo>
                      <a:lnTo>
                        <a:pt x="348" y="708"/>
                      </a:lnTo>
                      <a:lnTo>
                        <a:pt x="378" y="694"/>
                      </a:lnTo>
                      <a:lnTo>
                        <a:pt x="402" y="694"/>
                      </a:lnTo>
                      <a:lnTo>
                        <a:pt x="414" y="680"/>
                      </a:lnTo>
                      <a:lnTo>
                        <a:pt x="444" y="680"/>
                      </a:lnTo>
                      <a:lnTo>
                        <a:pt x="468" y="666"/>
                      </a:lnTo>
                      <a:lnTo>
                        <a:pt x="486" y="666"/>
                      </a:lnTo>
                      <a:lnTo>
                        <a:pt x="510" y="651"/>
                      </a:lnTo>
                      <a:lnTo>
                        <a:pt x="534" y="637"/>
                      </a:lnTo>
                      <a:lnTo>
                        <a:pt x="546" y="637"/>
                      </a:lnTo>
                      <a:lnTo>
                        <a:pt x="570" y="623"/>
                      </a:lnTo>
                      <a:lnTo>
                        <a:pt x="594" y="609"/>
                      </a:lnTo>
                      <a:lnTo>
                        <a:pt x="606" y="595"/>
                      </a:lnTo>
                      <a:lnTo>
                        <a:pt x="630" y="581"/>
                      </a:lnTo>
                      <a:lnTo>
                        <a:pt x="630" y="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5" name="Freeform 427"/>
                <p:cNvSpPr>
                  <a:spLocks/>
                </p:cNvSpPr>
                <p:nvPr/>
              </p:nvSpPr>
              <p:spPr bwMode="auto">
                <a:xfrm>
                  <a:off x="2874" y="2021"/>
                  <a:ext cx="630" cy="552"/>
                </a:xfrm>
                <a:custGeom>
                  <a:avLst/>
                  <a:gdLst>
                    <a:gd name="T0" fmla="*/ 630 w 630"/>
                    <a:gd name="T1" fmla="*/ 382 h 552"/>
                    <a:gd name="T2" fmla="*/ 606 w 630"/>
                    <a:gd name="T3" fmla="*/ 396 h 552"/>
                    <a:gd name="T4" fmla="*/ 594 w 630"/>
                    <a:gd name="T5" fmla="*/ 411 h 552"/>
                    <a:gd name="T6" fmla="*/ 570 w 630"/>
                    <a:gd name="T7" fmla="*/ 425 h 552"/>
                    <a:gd name="T8" fmla="*/ 546 w 630"/>
                    <a:gd name="T9" fmla="*/ 439 h 552"/>
                    <a:gd name="T10" fmla="*/ 534 w 630"/>
                    <a:gd name="T11" fmla="*/ 439 h 552"/>
                    <a:gd name="T12" fmla="*/ 510 w 630"/>
                    <a:gd name="T13" fmla="*/ 453 h 552"/>
                    <a:gd name="T14" fmla="*/ 486 w 630"/>
                    <a:gd name="T15" fmla="*/ 467 h 552"/>
                    <a:gd name="T16" fmla="*/ 468 w 630"/>
                    <a:gd name="T17" fmla="*/ 467 h 552"/>
                    <a:gd name="T18" fmla="*/ 444 w 630"/>
                    <a:gd name="T19" fmla="*/ 481 h 552"/>
                    <a:gd name="T20" fmla="*/ 414 w 630"/>
                    <a:gd name="T21" fmla="*/ 481 h 552"/>
                    <a:gd name="T22" fmla="*/ 402 w 630"/>
                    <a:gd name="T23" fmla="*/ 496 h 552"/>
                    <a:gd name="T24" fmla="*/ 378 w 630"/>
                    <a:gd name="T25" fmla="*/ 496 h 552"/>
                    <a:gd name="T26" fmla="*/ 348 w 630"/>
                    <a:gd name="T27" fmla="*/ 510 h 552"/>
                    <a:gd name="T28" fmla="*/ 336 w 630"/>
                    <a:gd name="T29" fmla="*/ 510 h 552"/>
                    <a:gd name="T30" fmla="*/ 306 w 630"/>
                    <a:gd name="T31" fmla="*/ 510 h 552"/>
                    <a:gd name="T32" fmla="*/ 276 w 630"/>
                    <a:gd name="T33" fmla="*/ 524 h 552"/>
                    <a:gd name="T34" fmla="*/ 258 w 630"/>
                    <a:gd name="T35" fmla="*/ 524 h 552"/>
                    <a:gd name="T36" fmla="*/ 228 w 630"/>
                    <a:gd name="T37" fmla="*/ 524 h 552"/>
                    <a:gd name="T38" fmla="*/ 198 w 630"/>
                    <a:gd name="T39" fmla="*/ 538 h 552"/>
                    <a:gd name="T40" fmla="*/ 186 w 630"/>
                    <a:gd name="T41" fmla="*/ 538 h 552"/>
                    <a:gd name="T42" fmla="*/ 156 w 630"/>
                    <a:gd name="T43" fmla="*/ 538 h 552"/>
                    <a:gd name="T44" fmla="*/ 126 w 630"/>
                    <a:gd name="T45" fmla="*/ 538 h 552"/>
                    <a:gd name="T46" fmla="*/ 108 w 630"/>
                    <a:gd name="T47" fmla="*/ 538 h 552"/>
                    <a:gd name="T48" fmla="*/ 78 w 630"/>
                    <a:gd name="T49" fmla="*/ 552 h 552"/>
                    <a:gd name="T50" fmla="*/ 48 w 630"/>
                    <a:gd name="T51" fmla="*/ 552 h 552"/>
                    <a:gd name="T52" fmla="*/ 30 w 630"/>
                    <a:gd name="T53" fmla="*/ 552 h 552"/>
                    <a:gd name="T54" fmla="*/ 0 w 630"/>
                    <a:gd name="T55" fmla="*/ 552 h 552"/>
                    <a:gd name="T56" fmla="*/ 0 w 630"/>
                    <a:gd name="T57" fmla="*/ 0 h 552"/>
                    <a:gd name="T58" fmla="*/ 630 w 630"/>
                    <a:gd name="T59" fmla="*/ 382 h 5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30"/>
                    <a:gd name="T91" fmla="*/ 0 h 552"/>
                    <a:gd name="T92" fmla="*/ 630 w 630"/>
                    <a:gd name="T93" fmla="*/ 552 h 5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30" h="552">
                      <a:moveTo>
                        <a:pt x="630" y="382"/>
                      </a:moveTo>
                      <a:lnTo>
                        <a:pt x="606" y="396"/>
                      </a:lnTo>
                      <a:lnTo>
                        <a:pt x="594" y="411"/>
                      </a:lnTo>
                      <a:lnTo>
                        <a:pt x="570" y="425"/>
                      </a:lnTo>
                      <a:lnTo>
                        <a:pt x="546" y="439"/>
                      </a:lnTo>
                      <a:lnTo>
                        <a:pt x="534" y="439"/>
                      </a:lnTo>
                      <a:lnTo>
                        <a:pt x="510" y="453"/>
                      </a:lnTo>
                      <a:lnTo>
                        <a:pt x="486" y="467"/>
                      </a:lnTo>
                      <a:lnTo>
                        <a:pt x="468" y="467"/>
                      </a:lnTo>
                      <a:lnTo>
                        <a:pt x="444" y="481"/>
                      </a:lnTo>
                      <a:lnTo>
                        <a:pt x="414" y="481"/>
                      </a:lnTo>
                      <a:lnTo>
                        <a:pt x="402" y="496"/>
                      </a:lnTo>
                      <a:lnTo>
                        <a:pt x="378" y="496"/>
                      </a:lnTo>
                      <a:lnTo>
                        <a:pt x="348" y="510"/>
                      </a:lnTo>
                      <a:lnTo>
                        <a:pt x="336" y="510"/>
                      </a:lnTo>
                      <a:lnTo>
                        <a:pt x="306" y="510"/>
                      </a:lnTo>
                      <a:lnTo>
                        <a:pt x="276" y="524"/>
                      </a:lnTo>
                      <a:lnTo>
                        <a:pt x="258" y="524"/>
                      </a:lnTo>
                      <a:lnTo>
                        <a:pt x="228" y="524"/>
                      </a:lnTo>
                      <a:lnTo>
                        <a:pt x="198" y="538"/>
                      </a:lnTo>
                      <a:lnTo>
                        <a:pt x="186" y="538"/>
                      </a:lnTo>
                      <a:lnTo>
                        <a:pt x="156" y="538"/>
                      </a:lnTo>
                      <a:lnTo>
                        <a:pt x="126" y="538"/>
                      </a:lnTo>
                      <a:lnTo>
                        <a:pt x="108" y="538"/>
                      </a:lnTo>
                      <a:lnTo>
                        <a:pt x="78" y="552"/>
                      </a:lnTo>
                      <a:lnTo>
                        <a:pt x="48" y="552"/>
                      </a:lnTo>
                      <a:lnTo>
                        <a:pt x="30" y="552"/>
                      </a:lnTo>
                      <a:lnTo>
                        <a:pt x="0" y="552"/>
                      </a:lnTo>
                      <a:lnTo>
                        <a:pt x="0" y="0"/>
                      </a:lnTo>
                      <a:lnTo>
                        <a:pt x="630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311" name="Group 430"/>
              <p:cNvGrpSpPr>
                <a:grpSpLocks/>
              </p:cNvGrpSpPr>
              <p:nvPr/>
            </p:nvGrpSpPr>
            <p:grpSpPr bwMode="auto">
              <a:xfrm>
                <a:off x="3424" y="3249"/>
                <a:ext cx="624" cy="1132"/>
                <a:chOff x="2250" y="2021"/>
                <a:chExt cx="624" cy="1132"/>
              </a:xfrm>
            </p:grpSpPr>
            <p:sp>
              <p:nvSpPr>
                <p:cNvPr id="12312" name="Freeform 428"/>
                <p:cNvSpPr>
                  <a:spLocks/>
                </p:cNvSpPr>
                <p:nvPr/>
              </p:nvSpPr>
              <p:spPr bwMode="auto">
                <a:xfrm>
                  <a:off x="2250" y="2403"/>
                  <a:ext cx="624" cy="750"/>
                </a:xfrm>
                <a:custGeom>
                  <a:avLst/>
                  <a:gdLst>
                    <a:gd name="T0" fmla="*/ 624 w 624"/>
                    <a:gd name="T1" fmla="*/ 170 h 750"/>
                    <a:gd name="T2" fmla="*/ 594 w 624"/>
                    <a:gd name="T3" fmla="*/ 170 h 750"/>
                    <a:gd name="T4" fmla="*/ 582 w 624"/>
                    <a:gd name="T5" fmla="*/ 170 h 750"/>
                    <a:gd name="T6" fmla="*/ 546 w 624"/>
                    <a:gd name="T7" fmla="*/ 170 h 750"/>
                    <a:gd name="T8" fmla="*/ 516 w 624"/>
                    <a:gd name="T9" fmla="*/ 156 h 750"/>
                    <a:gd name="T10" fmla="*/ 504 w 624"/>
                    <a:gd name="T11" fmla="*/ 156 h 750"/>
                    <a:gd name="T12" fmla="*/ 474 w 624"/>
                    <a:gd name="T13" fmla="*/ 156 h 750"/>
                    <a:gd name="T14" fmla="*/ 444 w 624"/>
                    <a:gd name="T15" fmla="*/ 156 h 750"/>
                    <a:gd name="T16" fmla="*/ 426 w 624"/>
                    <a:gd name="T17" fmla="*/ 156 h 750"/>
                    <a:gd name="T18" fmla="*/ 396 w 624"/>
                    <a:gd name="T19" fmla="*/ 142 h 750"/>
                    <a:gd name="T20" fmla="*/ 366 w 624"/>
                    <a:gd name="T21" fmla="*/ 142 h 750"/>
                    <a:gd name="T22" fmla="*/ 354 w 624"/>
                    <a:gd name="T23" fmla="*/ 142 h 750"/>
                    <a:gd name="T24" fmla="*/ 324 w 624"/>
                    <a:gd name="T25" fmla="*/ 128 h 750"/>
                    <a:gd name="T26" fmla="*/ 294 w 624"/>
                    <a:gd name="T27" fmla="*/ 128 h 750"/>
                    <a:gd name="T28" fmla="*/ 282 w 624"/>
                    <a:gd name="T29" fmla="*/ 128 h 750"/>
                    <a:gd name="T30" fmla="*/ 252 w 624"/>
                    <a:gd name="T31" fmla="*/ 114 h 750"/>
                    <a:gd name="T32" fmla="*/ 222 w 624"/>
                    <a:gd name="T33" fmla="*/ 114 h 750"/>
                    <a:gd name="T34" fmla="*/ 210 w 624"/>
                    <a:gd name="T35" fmla="*/ 99 h 750"/>
                    <a:gd name="T36" fmla="*/ 180 w 624"/>
                    <a:gd name="T37" fmla="*/ 99 h 750"/>
                    <a:gd name="T38" fmla="*/ 156 w 624"/>
                    <a:gd name="T39" fmla="*/ 85 h 750"/>
                    <a:gd name="T40" fmla="*/ 144 w 624"/>
                    <a:gd name="T41" fmla="*/ 85 h 750"/>
                    <a:gd name="T42" fmla="*/ 120 w 624"/>
                    <a:gd name="T43" fmla="*/ 71 h 750"/>
                    <a:gd name="T44" fmla="*/ 90 w 624"/>
                    <a:gd name="T45" fmla="*/ 57 h 750"/>
                    <a:gd name="T46" fmla="*/ 78 w 624"/>
                    <a:gd name="T47" fmla="*/ 57 h 750"/>
                    <a:gd name="T48" fmla="*/ 54 w 624"/>
                    <a:gd name="T49" fmla="*/ 43 h 750"/>
                    <a:gd name="T50" fmla="*/ 36 w 624"/>
                    <a:gd name="T51" fmla="*/ 29 h 750"/>
                    <a:gd name="T52" fmla="*/ 24 w 624"/>
                    <a:gd name="T53" fmla="*/ 14 h 750"/>
                    <a:gd name="T54" fmla="*/ 0 w 624"/>
                    <a:gd name="T55" fmla="*/ 0 h 750"/>
                    <a:gd name="T56" fmla="*/ 0 w 624"/>
                    <a:gd name="T57" fmla="*/ 581 h 750"/>
                    <a:gd name="T58" fmla="*/ 24 w 624"/>
                    <a:gd name="T59" fmla="*/ 595 h 750"/>
                    <a:gd name="T60" fmla="*/ 36 w 624"/>
                    <a:gd name="T61" fmla="*/ 609 h 750"/>
                    <a:gd name="T62" fmla="*/ 54 w 624"/>
                    <a:gd name="T63" fmla="*/ 623 h 750"/>
                    <a:gd name="T64" fmla="*/ 78 w 624"/>
                    <a:gd name="T65" fmla="*/ 637 h 750"/>
                    <a:gd name="T66" fmla="*/ 90 w 624"/>
                    <a:gd name="T67" fmla="*/ 637 h 750"/>
                    <a:gd name="T68" fmla="*/ 120 w 624"/>
                    <a:gd name="T69" fmla="*/ 651 h 750"/>
                    <a:gd name="T70" fmla="*/ 144 w 624"/>
                    <a:gd name="T71" fmla="*/ 666 h 750"/>
                    <a:gd name="T72" fmla="*/ 156 w 624"/>
                    <a:gd name="T73" fmla="*/ 666 h 750"/>
                    <a:gd name="T74" fmla="*/ 180 w 624"/>
                    <a:gd name="T75" fmla="*/ 680 h 750"/>
                    <a:gd name="T76" fmla="*/ 210 w 624"/>
                    <a:gd name="T77" fmla="*/ 680 h 750"/>
                    <a:gd name="T78" fmla="*/ 222 w 624"/>
                    <a:gd name="T79" fmla="*/ 694 h 750"/>
                    <a:gd name="T80" fmla="*/ 252 w 624"/>
                    <a:gd name="T81" fmla="*/ 694 h 750"/>
                    <a:gd name="T82" fmla="*/ 282 w 624"/>
                    <a:gd name="T83" fmla="*/ 708 h 750"/>
                    <a:gd name="T84" fmla="*/ 294 w 624"/>
                    <a:gd name="T85" fmla="*/ 708 h 750"/>
                    <a:gd name="T86" fmla="*/ 324 w 624"/>
                    <a:gd name="T87" fmla="*/ 708 h 750"/>
                    <a:gd name="T88" fmla="*/ 354 w 624"/>
                    <a:gd name="T89" fmla="*/ 722 h 750"/>
                    <a:gd name="T90" fmla="*/ 366 w 624"/>
                    <a:gd name="T91" fmla="*/ 722 h 750"/>
                    <a:gd name="T92" fmla="*/ 396 w 624"/>
                    <a:gd name="T93" fmla="*/ 722 h 750"/>
                    <a:gd name="T94" fmla="*/ 426 w 624"/>
                    <a:gd name="T95" fmla="*/ 736 h 750"/>
                    <a:gd name="T96" fmla="*/ 444 w 624"/>
                    <a:gd name="T97" fmla="*/ 736 h 750"/>
                    <a:gd name="T98" fmla="*/ 474 w 624"/>
                    <a:gd name="T99" fmla="*/ 736 h 750"/>
                    <a:gd name="T100" fmla="*/ 504 w 624"/>
                    <a:gd name="T101" fmla="*/ 736 h 750"/>
                    <a:gd name="T102" fmla="*/ 516 w 624"/>
                    <a:gd name="T103" fmla="*/ 736 h 750"/>
                    <a:gd name="T104" fmla="*/ 546 w 624"/>
                    <a:gd name="T105" fmla="*/ 750 h 750"/>
                    <a:gd name="T106" fmla="*/ 582 w 624"/>
                    <a:gd name="T107" fmla="*/ 750 h 750"/>
                    <a:gd name="T108" fmla="*/ 594 w 624"/>
                    <a:gd name="T109" fmla="*/ 750 h 750"/>
                    <a:gd name="T110" fmla="*/ 624 w 624"/>
                    <a:gd name="T111" fmla="*/ 750 h 750"/>
                    <a:gd name="T112" fmla="*/ 624 w 624"/>
                    <a:gd name="T113" fmla="*/ 170 h 75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24"/>
                    <a:gd name="T172" fmla="*/ 0 h 750"/>
                    <a:gd name="T173" fmla="*/ 624 w 624"/>
                    <a:gd name="T174" fmla="*/ 750 h 75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24" h="750">
                      <a:moveTo>
                        <a:pt x="624" y="170"/>
                      </a:moveTo>
                      <a:lnTo>
                        <a:pt x="594" y="170"/>
                      </a:lnTo>
                      <a:lnTo>
                        <a:pt x="582" y="170"/>
                      </a:lnTo>
                      <a:lnTo>
                        <a:pt x="546" y="170"/>
                      </a:lnTo>
                      <a:lnTo>
                        <a:pt x="516" y="156"/>
                      </a:lnTo>
                      <a:lnTo>
                        <a:pt x="504" y="156"/>
                      </a:lnTo>
                      <a:lnTo>
                        <a:pt x="474" y="156"/>
                      </a:lnTo>
                      <a:lnTo>
                        <a:pt x="444" y="156"/>
                      </a:lnTo>
                      <a:lnTo>
                        <a:pt x="426" y="156"/>
                      </a:lnTo>
                      <a:lnTo>
                        <a:pt x="396" y="142"/>
                      </a:lnTo>
                      <a:lnTo>
                        <a:pt x="366" y="142"/>
                      </a:lnTo>
                      <a:lnTo>
                        <a:pt x="354" y="142"/>
                      </a:lnTo>
                      <a:lnTo>
                        <a:pt x="324" y="128"/>
                      </a:lnTo>
                      <a:lnTo>
                        <a:pt x="294" y="128"/>
                      </a:lnTo>
                      <a:lnTo>
                        <a:pt x="282" y="128"/>
                      </a:lnTo>
                      <a:lnTo>
                        <a:pt x="252" y="114"/>
                      </a:lnTo>
                      <a:lnTo>
                        <a:pt x="222" y="114"/>
                      </a:lnTo>
                      <a:lnTo>
                        <a:pt x="210" y="99"/>
                      </a:lnTo>
                      <a:lnTo>
                        <a:pt x="180" y="99"/>
                      </a:lnTo>
                      <a:lnTo>
                        <a:pt x="156" y="85"/>
                      </a:lnTo>
                      <a:lnTo>
                        <a:pt x="144" y="85"/>
                      </a:lnTo>
                      <a:lnTo>
                        <a:pt x="120" y="71"/>
                      </a:lnTo>
                      <a:lnTo>
                        <a:pt x="90" y="57"/>
                      </a:lnTo>
                      <a:lnTo>
                        <a:pt x="78" y="57"/>
                      </a:lnTo>
                      <a:lnTo>
                        <a:pt x="54" y="43"/>
                      </a:lnTo>
                      <a:lnTo>
                        <a:pt x="36" y="29"/>
                      </a:lnTo>
                      <a:lnTo>
                        <a:pt x="24" y="14"/>
                      </a:lnTo>
                      <a:lnTo>
                        <a:pt x="0" y="0"/>
                      </a:lnTo>
                      <a:lnTo>
                        <a:pt x="0" y="581"/>
                      </a:lnTo>
                      <a:lnTo>
                        <a:pt x="24" y="595"/>
                      </a:lnTo>
                      <a:lnTo>
                        <a:pt x="36" y="609"/>
                      </a:lnTo>
                      <a:lnTo>
                        <a:pt x="54" y="623"/>
                      </a:lnTo>
                      <a:lnTo>
                        <a:pt x="78" y="637"/>
                      </a:lnTo>
                      <a:lnTo>
                        <a:pt x="90" y="637"/>
                      </a:lnTo>
                      <a:lnTo>
                        <a:pt x="120" y="651"/>
                      </a:lnTo>
                      <a:lnTo>
                        <a:pt x="144" y="666"/>
                      </a:lnTo>
                      <a:lnTo>
                        <a:pt x="156" y="666"/>
                      </a:lnTo>
                      <a:lnTo>
                        <a:pt x="180" y="680"/>
                      </a:lnTo>
                      <a:lnTo>
                        <a:pt x="210" y="680"/>
                      </a:lnTo>
                      <a:lnTo>
                        <a:pt x="222" y="694"/>
                      </a:lnTo>
                      <a:lnTo>
                        <a:pt x="252" y="694"/>
                      </a:lnTo>
                      <a:lnTo>
                        <a:pt x="282" y="708"/>
                      </a:lnTo>
                      <a:lnTo>
                        <a:pt x="294" y="708"/>
                      </a:lnTo>
                      <a:lnTo>
                        <a:pt x="324" y="708"/>
                      </a:lnTo>
                      <a:lnTo>
                        <a:pt x="354" y="722"/>
                      </a:lnTo>
                      <a:lnTo>
                        <a:pt x="366" y="722"/>
                      </a:lnTo>
                      <a:lnTo>
                        <a:pt x="396" y="722"/>
                      </a:lnTo>
                      <a:lnTo>
                        <a:pt x="426" y="736"/>
                      </a:lnTo>
                      <a:lnTo>
                        <a:pt x="444" y="736"/>
                      </a:lnTo>
                      <a:lnTo>
                        <a:pt x="474" y="736"/>
                      </a:lnTo>
                      <a:lnTo>
                        <a:pt x="504" y="736"/>
                      </a:lnTo>
                      <a:lnTo>
                        <a:pt x="516" y="736"/>
                      </a:lnTo>
                      <a:lnTo>
                        <a:pt x="546" y="750"/>
                      </a:lnTo>
                      <a:lnTo>
                        <a:pt x="582" y="750"/>
                      </a:lnTo>
                      <a:lnTo>
                        <a:pt x="594" y="750"/>
                      </a:lnTo>
                      <a:lnTo>
                        <a:pt x="624" y="750"/>
                      </a:lnTo>
                      <a:lnTo>
                        <a:pt x="624" y="17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3" name="Freeform 429"/>
                <p:cNvSpPr>
                  <a:spLocks/>
                </p:cNvSpPr>
                <p:nvPr/>
              </p:nvSpPr>
              <p:spPr bwMode="auto">
                <a:xfrm>
                  <a:off x="2250" y="2021"/>
                  <a:ext cx="624" cy="552"/>
                </a:xfrm>
                <a:custGeom>
                  <a:avLst/>
                  <a:gdLst>
                    <a:gd name="T0" fmla="*/ 624 w 624"/>
                    <a:gd name="T1" fmla="*/ 552 h 552"/>
                    <a:gd name="T2" fmla="*/ 594 w 624"/>
                    <a:gd name="T3" fmla="*/ 552 h 552"/>
                    <a:gd name="T4" fmla="*/ 582 w 624"/>
                    <a:gd name="T5" fmla="*/ 552 h 552"/>
                    <a:gd name="T6" fmla="*/ 546 w 624"/>
                    <a:gd name="T7" fmla="*/ 552 h 552"/>
                    <a:gd name="T8" fmla="*/ 516 w 624"/>
                    <a:gd name="T9" fmla="*/ 538 h 552"/>
                    <a:gd name="T10" fmla="*/ 504 w 624"/>
                    <a:gd name="T11" fmla="*/ 538 h 552"/>
                    <a:gd name="T12" fmla="*/ 474 w 624"/>
                    <a:gd name="T13" fmla="*/ 538 h 552"/>
                    <a:gd name="T14" fmla="*/ 444 w 624"/>
                    <a:gd name="T15" fmla="*/ 538 h 552"/>
                    <a:gd name="T16" fmla="*/ 426 w 624"/>
                    <a:gd name="T17" fmla="*/ 538 h 552"/>
                    <a:gd name="T18" fmla="*/ 396 w 624"/>
                    <a:gd name="T19" fmla="*/ 524 h 552"/>
                    <a:gd name="T20" fmla="*/ 366 w 624"/>
                    <a:gd name="T21" fmla="*/ 524 h 552"/>
                    <a:gd name="T22" fmla="*/ 354 w 624"/>
                    <a:gd name="T23" fmla="*/ 524 h 552"/>
                    <a:gd name="T24" fmla="*/ 324 w 624"/>
                    <a:gd name="T25" fmla="*/ 510 h 552"/>
                    <a:gd name="T26" fmla="*/ 294 w 624"/>
                    <a:gd name="T27" fmla="*/ 510 h 552"/>
                    <a:gd name="T28" fmla="*/ 282 w 624"/>
                    <a:gd name="T29" fmla="*/ 510 h 552"/>
                    <a:gd name="T30" fmla="*/ 252 w 624"/>
                    <a:gd name="T31" fmla="*/ 496 h 552"/>
                    <a:gd name="T32" fmla="*/ 222 w 624"/>
                    <a:gd name="T33" fmla="*/ 496 h 552"/>
                    <a:gd name="T34" fmla="*/ 210 w 624"/>
                    <a:gd name="T35" fmla="*/ 481 h 552"/>
                    <a:gd name="T36" fmla="*/ 180 w 624"/>
                    <a:gd name="T37" fmla="*/ 481 h 552"/>
                    <a:gd name="T38" fmla="*/ 156 w 624"/>
                    <a:gd name="T39" fmla="*/ 467 h 552"/>
                    <a:gd name="T40" fmla="*/ 144 w 624"/>
                    <a:gd name="T41" fmla="*/ 467 h 552"/>
                    <a:gd name="T42" fmla="*/ 120 w 624"/>
                    <a:gd name="T43" fmla="*/ 453 h 552"/>
                    <a:gd name="T44" fmla="*/ 90 w 624"/>
                    <a:gd name="T45" fmla="*/ 439 h 552"/>
                    <a:gd name="T46" fmla="*/ 78 w 624"/>
                    <a:gd name="T47" fmla="*/ 439 h 552"/>
                    <a:gd name="T48" fmla="*/ 54 w 624"/>
                    <a:gd name="T49" fmla="*/ 425 h 552"/>
                    <a:gd name="T50" fmla="*/ 36 w 624"/>
                    <a:gd name="T51" fmla="*/ 411 h 552"/>
                    <a:gd name="T52" fmla="*/ 24 w 624"/>
                    <a:gd name="T53" fmla="*/ 396 h 552"/>
                    <a:gd name="T54" fmla="*/ 0 w 624"/>
                    <a:gd name="T55" fmla="*/ 382 h 552"/>
                    <a:gd name="T56" fmla="*/ 624 w 624"/>
                    <a:gd name="T57" fmla="*/ 0 h 552"/>
                    <a:gd name="T58" fmla="*/ 624 w 624"/>
                    <a:gd name="T59" fmla="*/ 552 h 5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24"/>
                    <a:gd name="T91" fmla="*/ 0 h 552"/>
                    <a:gd name="T92" fmla="*/ 624 w 624"/>
                    <a:gd name="T93" fmla="*/ 552 h 5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24" h="552">
                      <a:moveTo>
                        <a:pt x="624" y="552"/>
                      </a:moveTo>
                      <a:lnTo>
                        <a:pt x="594" y="552"/>
                      </a:lnTo>
                      <a:lnTo>
                        <a:pt x="582" y="552"/>
                      </a:lnTo>
                      <a:lnTo>
                        <a:pt x="546" y="552"/>
                      </a:lnTo>
                      <a:lnTo>
                        <a:pt x="516" y="538"/>
                      </a:lnTo>
                      <a:lnTo>
                        <a:pt x="504" y="538"/>
                      </a:lnTo>
                      <a:lnTo>
                        <a:pt x="474" y="538"/>
                      </a:lnTo>
                      <a:lnTo>
                        <a:pt x="444" y="538"/>
                      </a:lnTo>
                      <a:lnTo>
                        <a:pt x="426" y="538"/>
                      </a:lnTo>
                      <a:lnTo>
                        <a:pt x="396" y="524"/>
                      </a:lnTo>
                      <a:lnTo>
                        <a:pt x="366" y="524"/>
                      </a:lnTo>
                      <a:lnTo>
                        <a:pt x="354" y="524"/>
                      </a:lnTo>
                      <a:lnTo>
                        <a:pt x="324" y="510"/>
                      </a:lnTo>
                      <a:lnTo>
                        <a:pt x="294" y="510"/>
                      </a:lnTo>
                      <a:lnTo>
                        <a:pt x="282" y="510"/>
                      </a:lnTo>
                      <a:lnTo>
                        <a:pt x="252" y="496"/>
                      </a:lnTo>
                      <a:lnTo>
                        <a:pt x="222" y="496"/>
                      </a:lnTo>
                      <a:lnTo>
                        <a:pt x="210" y="481"/>
                      </a:lnTo>
                      <a:lnTo>
                        <a:pt x="180" y="481"/>
                      </a:lnTo>
                      <a:lnTo>
                        <a:pt x="156" y="467"/>
                      </a:lnTo>
                      <a:lnTo>
                        <a:pt x="144" y="467"/>
                      </a:lnTo>
                      <a:lnTo>
                        <a:pt x="120" y="453"/>
                      </a:lnTo>
                      <a:lnTo>
                        <a:pt x="90" y="439"/>
                      </a:lnTo>
                      <a:lnTo>
                        <a:pt x="78" y="439"/>
                      </a:lnTo>
                      <a:lnTo>
                        <a:pt x="54" y="425"/>
                      </a:lnTo>
                      <a:lnTo>
                        <a:pt x="36" y="411"/>
                      </a:lnTo>
                      <a:lnTo>
                        <a:pt x="24" y="396"/>
                      </a:lnTo>
                      <a:lnTo>
                        <a:pt x="0" y="382"/>
                      </a:lnTo>
                      <a:lnTo>
                        <a:pt x="624" y="0"/>
                      </a:lnTo>
                      <a:lnTo>
                        <a:pt x="624" y="55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2306" name="Oval 445"/>
            <p:cNvSpPr>
              <a:spLocks noChangeArrowheads="1"/>
            </p:cNvSpPr>
            <p:nvPr/>
          </p:nvSpPr>
          <p:spPr bwMode="auto">
            <a:xfrm>
              <a:off x="2789" y="1797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7" name="Oval 447"/>
            <p:cNvSpPr>
              <a:spLocks noChangeArrowheads="1"/>
            </p:cNvSpPr>
            <p:nvPr/>
          </p:nvSpPr>
          <p:spPr bwMode="auto">
            <a:xfrm>
              <a:off x="2789" y="2251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8" name="Oval 448"/>
            <p:cNvSpPr>
              <a:spLocks noChangeArrowheads="1"/>
            </p:cNvSpPr>
            <p:nvPr/>
          </p:nvSpPr>
          <p:spPr bwMode="auto">
            <a:xfrm>
              <a:off x="3198" y="1888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9" name="Oval 449"/>
            <p:cNvSpPr>
              <a:spLocks noChangeArrowheads="1"/>
            </p:cNvSpPr>
            <p:nvPr/>
          </p:nvSpPr>
          <p:spPr bwMode="auto">
            <a:xfrm>
              <a:off x="3243" y="2160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476" name="Picture 404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2420938"/>
            <a:ext cx="165258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4115 " pathEditMode="relative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4115 " pathEditMode="relative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4115 " pathEditMode="relative" ptsTypes="AA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9.24855E-7 L -0.20487 0.31468 " pathEditMode="relative" ptsTypes="AA">
                                      <p:cBhvr>
                                        <p:cTn id="22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08 0.24116 L 0.14184 0.36694 " pathEditMode="relative" ptsTypes="AA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62428E-7 L 0.33073 0.11537 " pathEditMode="relative" ptsTypes="AA">
                                      <p:cBhvr>
                                        <p:cTn id="37" dur="2000" fill="hold"/>
                                        <p:tgtEl>
                                          <p:spTgt spid="3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86 0.15769 " pathEditMode="relative" ptsTypes="AA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86 0.15769 " pathEditMode="relative" ptsTypes="AA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06358E-6 L 0.15747 0.22012 " pathEditMode="relative" ptsTypes="AA">
                                      <p:cBhvr>
                                        <p:cTn id="43" dur="2000" fill="hold"/>
                                        <p:tgtEl>
                                          <p:spTgt spid="3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4"/>
          <p:cNvSpPr>
            <a:spLocks noChangeAspect="1" noChangeArrowheads="1" noTextEdit="1"/>
          </p:cNvSpPr>
          <p:nvPr/>
        </p:nvSpPr>
        <p:spPr bwMode="auto">
          <a:xfrm>
            <a:off x="2771775" y="881063"/>
            <a:ext cx="3505200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2867025" y="804863"/>
            <a:ext cx="3409950" cy="57737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6" name="AutoShape 2"/>
          <p:cNvSpPr>
            <a:spLocks noChangeAspect="1" noChangeArrowheads="1" noTextEdit="1"/>
          </p:cNvSpPr>
          <p:nvPr/>
        </p:nvSpPr>
        <p:spPr bwMode="auto">
          <a:xfrm>
            <a:off x="2051050" y="692150"/>
            <a:ext cx="350520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4643438" y="2133600"/>
            <a:ext cx="1000125" cy="1774825"/>
            <a:chOff x="3923" y="0"/>
            <a:chExt cx="630" cy="1118"/>
          </a:xfrm>
        </p:grpSpPr>
        <p:grpSp>
          <p:nvGrpSpPr>
            <p:cNvPr id="13380" name="Group 62"/>
            <p:cNvGrpSpPr>
              <a:grpSpLocks/>
            </p:cNvGrpSpPr>
            <p:nvPr/>
          </p:nvGrpSpPr>
          <p:grpSpPr bwMode="auto">
            <a:xfrm>
              <a:off x="3923" y="0"/>
              <a:ext cx="630" cy="1118"/>
              <a:chOff x="3107" y="1344"/>
              <a:chExt cx="630" cy="1118"/>
            </a:xfrm>
          </p:grpSpPr>
          <p:grpSp>
            <p:nvGrpSpPr>
              <p:cNvPr id="13383" name="Group 6"/>
              <p:cNvGrpSpPr>
                <a:grpSpLocks/>
              </p:cNvGrpSpPr>
              <p:nvPr/>
            </p:nvGrpSpPr>
            <p:grpSpPr bwMode="auto">
              <a:xfrm>
                <a:off x="3107" y="1344"/>
                <a:ext cx="630" cy="1118"/>
                <a:chOff x="2874" y="1483"/>
                <a:chExt cx="630" cy="1118"/>
              </a:xfrm>
            </p:grpSpPr>
            <p:sp>
              <p:nvSpPr>
                <p:cNvPr id="13385" name="Freeform 7"/>
                <p:cNvSpPr>
                  <a:spLocks/>
                </p:cNvSpPr>
                <p:nvPr/>
              </p:nvSpPr>
              <p:spPr bwMode="auto">
                <a:xfrm>
                  <a:off x="2874" y="1639"/>
                  <a:ext cx="624" cy="962"/>
                </a:xfrm>
                <a:custGeom>
                  <a:avLst/>
                  <a:gdLst>
                    <a:gd name="T0" fmla="*/ 0 w 624"/>
                    <a:gd name="T1" fmla="*/ 382 h 962"/>
                    <a:gd name="T2" fmla="*/ 624 w 624"/>
                    <a:gd name="T3" fmla="*/ 0 h 962"/>
                    <a:gd name="T4" fmla="*/ 624 w 624"/>
                    <a:gd name="T5" fmla="*/ 580 h 962"/>
                    <a:gd name="T6" fmla="*/ 0 w 624"/>
                    <a:gd name="T7" fmla="*/ 962 h 962"/>
                    <a:gd name="T8" fmla="*/ 0 w 624"/>
                    <a:gd name="T9" fmla="*/ 382 h 9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2"/>
                    <a:gd name="T17" fmla="*/ 624 w 624"/>
                    <a:gd name="T18" fmla="*/ 962 h 9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2">
                      <a:moveTo>
                        <a:pt x="0" y="382"/>
                      </a:moveTo>
                      <a:lnTo>
                        <a:pt x="624" y="0"/>
                      </a:lnTo>
                      <a:lnTo>
                        <a:pt x="624" y="580"/>
                      </a:lnTo>
                      <a:lnTo>
                        <a:pt x="0" y="962"/>
                      </a:lnTo>
                      <a:lnTo>
                        <a:pt x="0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86" name="Freeform 8"/>
                <p:cNvSpPr>
                  <a:spLocks/>
                </p:cNvSpPr>
                <p:nvPr/>
              </p:nvSpPr>
              <p:spPr bwMode="auto">
                <a:xfrm>
                  <a:off x="2874" y="1483"/>
                  <a:ext cx="630" cy="538"/>
                </a:xfrm>
                <a:custGeom>
                  <a:avLst/>
                  <a:gdLst>
                    <a:gd name="T0" fmla="*/ 0 w 630"/>
                    <a:gd name="T1" fmla="*/ 0 h 538"/>
                    <a:gd name="T2" fmla="*/ 30 w 630"/>
                    <a:gd name="T3" fmla="*/ 0 h 538"/>
                    <a:gd name="T4" fmla="*/ 48 w 630"/>
                    <a:gd name="T5" fmla="*/ 0 h 538"/>
                    <a:gd name="T6" fmla="*/ 78 w 630"/>
                    <a:gd name="T7" fmla="*/ 0 h 538"/>
                    <a:gd name="T8" fmla="*/ 108 w 630"/>
                    <a:gd name="T9" fmla="*/ 0 h 538"/>
                    <a:gd name="T10" fmla="*/ 126 w 630"/>
                    <a:gd name="T11" fmla="*/ 0 h 538"/>
                    <a:gd name="T12" fmla="*/ 156 w 630"/>
                    <a:gd name="T13" fmla="*/ 0 h 538"/>
                    <a:gd name="T14" fmla="*/ 186 w 630"/>
                    <a:gd name="T15" fmla="*/ 14 h 538"/>
                    <a:gd name="T16" fmla="*/ 198 w 630"/>
                    <a:gd name="T17" fmla="*/ 14 h 538"/>
                    <a:gd name="T18" fmla="*/ 228 w 630"/>
                    <a:gd name="T19" fmla="*/ 14 h 538"/>
                    <a:gd name="T20" fmla="*/ 258 w 630"/>
                    <a:gd name="T21" fmla="*/ 14 h 538"/>
                    <a:gd name="T22" fmla="*/ 276 w 630"/>
                    <a:gd name="T23" fmla="*/ 29 h 538"/>
                    <a:gd name="T24" fmla="*/ 306 w 630"/>
                    <a:gd name="T25" fmla="*/ 29 h 538"/>
                    <a:gd name="T26" fmla="*/ 336 w 630"/>
                    <a:gd name="T27" fmla="*/ 43 h 538"/>
                    <a:gd name="T28" fmla="*/ 348 w 630"/>
                    <a:gd name="T29" fmla="*/ 43 h 538"/>
                    <a:gd name="T30" fmla="*/ 378 w 630"/>
                    <a:gd name="T31" fmla="*/ 43 h 538"/>
                    <a:gd name="T32" fmla="*/ 402 w 630"/>
                    <a:gd name="T33" fmla="*/ 57 h 538"/>
                    <a:gd name="T34" fmla="*/ 414 w 630"/>
                    <a:gd name="T35" fmla="*/ 57 h 538"/>
                    <a:gd name="T36" fmla="*/ 444 w 630"/>
                    <a:gd name="T37" fmla="*/ 71 h 538"/>
                    <a:gd name="T38" fmla="*/ 468 w 630"/>
                    <a:gd name="T39" fmla="*/ 85 h 538"/>
                    <a:gd name="T40" fmla="*/ 486 w 630"/>
                    <a:gd name="T41" fmla="*/ 85 h 538"/>
                    <a:gd name="T42" fmla="*/ 510 w 630"/>
                    <a:gd name="T43" fmla="*/ 99 h 538"/>
                    <a:gd name="T44" fmla="*/ 534 w 630"/>
                    <a:gd name="T45" fmla="*/ 114 h 538"/>
                    <a:gd name="T46" fmla="*/ 546 w 630"/>
                    <a:gd name="T47" fmla="*/ 114 h 538"/>
                    <a:gd name="T48" fmla="*/ 570 w 630"/>
                    <a:gd name="T49" fmla="*/ 128 h 538"/>
                    <a:gd name="T50" fmla="*/ 594 w 630"/>
                    <a:gd name="T51" fmla="*/ 142 h 538"/>
                    <a:gd name="T52" fmla="*/ 606 w 630"/>
                    <a:gd name="T53" fmla="*/ 142 h 538"/>
                    <a:gd name="T54" fmla="*/ 630 w 630"/>
                    <a:gd name="T55" fmla="*/ 156 h 538"/>
                    <a:gd name="T56" fmla="*/ 0 w 630"/>
                    <a:gd name="T57" fmla="*/ 538 h 538"/>
                    <a:gd name="T58" fmla="*/ 0 w 630"/>
                    <a:gd name="T59" fmla="*/ 0 h 53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30"/>
                    <a:gd name="T91" fmla="*/ 0 h 538"/>
                    <a:gd name="T92" fmla="*/ 630 w 630"/>
                    <a:gd name="T93" fmla="*/ 538 h 53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30" h="538">
                      <a:moveTo>
                        <a:pt x="0" y="0"/>
                      </a:moveTo>
                      <a:lnTo>
                        <a:pt x="30" y="0"/>
                      </a:lnTo>
                      <a:lnTo>
                        <a:pt x="48" y="0"/>
                      </a:lnTo>
                      <a:lnTo>
                        <a:pt x="78" y="0"/>
                      </a:lnTo>
                      <a:lnTo>
                        <a:pt x="108" y="0"/>
                      </a:lnTo>
                      <a:lnTo>
                        <a:pt x="126" y="0"/>
                      </a:lnTo>
                      <a:lnTo>
                        <a:pt x="156" y="0"/>
                      </a:lnTo>
                      <a:lnTo>
                        <a:pt x="186" y="14"/>
                      </a:lnTo>
                      <a:lnTo>
                        <a:pt x="198" y="14"/>
                      </a:lnTo>
                      <a:lnTo>
                        <a:pt x="228" y="14"/>
                      </a:lnTo>
                      <a:lnTo>
                        <a:pt x="258" y="14"/>
                      </a:lnTo>
                      <a:lnTo>
                        <a:pt x="276" y="29"/>
                      </a:lnTo>
                      <a:lnTo>
                        <a:pt x="306" y="29"/>
                      </a:lnTo>
                      <a:lnTo>
                        <a:pt x="336" y="43"/>
                      </a:lnTo>
                      <a:lnTo>
                        <a:pt x="348" y="43"/>
                      </a:lnTo>
                      <a:lnTo>
                        <a:pt x="378" y="43"/>
                      </a:lnTo>
                      <a:lnTo>
                        <a:pt x="402" y="57"/>
                      </a:lnTo>
                      <a:lnTo>
                        <a:pt x="414" y="57"/>
                      </a:lnTo>
                      <a:lnTo>
                        <a:pt x="444" y="71"/>
                      </a:lnTo>
                      <a:lnTo>
                        <a:pt x="468" y="85"/>
                      </a:lnTo>
                      <a:lnTo>
                        <a:pt x="486" y="85"/>
                      </a:lnTo>
                      <a:lnTo>
                        <a:pt x="510" y="99"/>
                      </a:lnTo>
                      <a:lnTo>
                        <a:pt x="534" y="114"/>
                      </a:lnTo>
                      <a:lnTo>
                        <a:pt x="546" y="114"/>
                      </a:lnTo>
                      <a:lnTo>
                        <a:pt x="570" y="128"/>
                      </a:lnTo>
                      <a:lnTo>
                        <a:pt x="594" y="142"/>
                      </a:lnTo>
                      <a:lnTo>
                        <a:pt x="606" y="142"/>
                      </a:lnTo>
                      <a:lnTo>
                        <a:pt x="630" y="156"/>
                      </a:lnTo>
                      <a:lnTo>
                        <a:pt x="0" y="5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84" name="Oval 43"/>
              <p:cNvSpPr>
                <a:spLocks noChangeArrowheads="1"/>
              </p:cNvSpPr>
              <p:nvPr/>
            </p:nvSpPr>
            <p:spPr bwMode="auto">
              <a:xfrm>
                <a:off x="3243" y="1480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381" name="Oval 45"/>
            <p:cNvSpPr>
              <a:spLocks noChangeArrowheads="1"/>
            </p:cNvSpPr>
            <p:nvPr/>
          </p:nvSpPr>
          <p:spPr bwMode="auto">
            <a:xfrm>
              <a:off x="4105" y="436"/>
              <a:ext cx="136" cy="182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82" name="Oval 66"/>
            <p:cNvSpPr>
              <a:spLocks noChangeArrowheads="1"/>
            </p:cNvSpPr>
            <p:nvPr/>
          </p:nvSpPr>
          <p:spPr bwMode="auto">
            <a:xfrm>
              <a:off x="4332" y="527"/>
              <a:ext cx="136" cy="182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3831" name="Picture 39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836613"/>
            <a:ext cx="165258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700213"/>
            <a:ext cx="165258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9" name="Picture 37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276600" y="692150"/>
            <a:ext cx="15843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4572000" y="2349500"/>
            <a:ext cx="1409700" cy="1527175"/>
            <a:chOff x="4872" y="1026"/>
            <a:chExt cx="888" cy="962"/>
          </a:xfrm>
        </p:grpSpPr>
        <p:grpSp>
          <p:nvGrpSpPr>
            <p:cNvPr id="13373" name="Group 73"/>
            <p:cNvGrpSpPr>
              <a:grpSpLocks/>
            </p:cNvGrpSpPr>
            <p:nvPr/>
          </p:nvGrpSpPr>
          <p:grpSpPr bwMode="auto">
            <a:xfrm>
              <a:off x="4872" y="1026"/>
              <a:ext cx="888" cy="962"/>
              <a:chOff x="4872" y="1661"/>
              <a:chExt cx="888" cy="962"/>
            </a:xfrm>
          </p:grpSpPr>
          <p:grpSp>
            <p:nvGrpSpPr>
              <p:cNvPr id="13375" name="Group 12"/>
              <p:cNvGrpSpPr>
                <a:grpSpLocks/>
              </p:cNvGrpSpPr>
              <p:nvPr/>
            </p:nvGrpSpPr>
            <p:grpSpPr bwMode="auto">
              <a:xfrm>
                <a:off x="4872" y="1661"/>
                <a:ext cx="888" cy="962"/>
                <a:chOff x="2874" y="1639"/>
                <a:chExt cx="888" cy="962"/>
              </a:xfrm>
            </p:grpSpPr>
            <p:sp>
              <p:nvSpPr>
                <p:cNvPr id="13378" name="Rectangle 13"/>
                <p:cNvSpPr>
                  <a:spLocks noChangeArrowheads="1"/>
                </p:cNvSpPr>
                <p:nvPr/>
              </p:nvSpPr>
              <p:spPr bwMode="auto">
                <a:xfrm>
                  <a:off x="2874" y="2021"/>
                  <a:ext cx="882" cy="58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9" name="Freeform 14"/>
                <p:cNvSpPr>
                  <a:spLocks/>
                </p:cNvSpPr>
                <p:nvPr/>
              </p:nvSpPr>
              <p:spPr bwMode="auto">
                <a:xfrm>
                  <a:off x="2874" y="1639"/>
                  <a:ext cx="888" cy="382"/>
                </a:xfrm>
                <a:custGeom>
                  <a:avLst/>
                  <a:gdLst>
                    <a:gd name="T0" fmla="*/ 630 w 888"/>
                    <a:gd name="T1" fmla="*/ 0 h 382"/>
                    <a:gd name="T2" fmla="*/ 648 w 888"/>
                    <a:gd name="T3" fmla="*/ 14 h 382"/>
                    <a:gd name="T4" fmla="*/ 660 w 888"/>
                    <a:gd name="T5" fmla="*/ 14 h 382"/>
                    <a:gd name="T6" fmla="*/ 678 w 888"/>
                    <a:gd name="T7" fmla="*/ 42 h 382"/>
                    <a:gd name="T8" fmla="*/ 696 w 888"/>
                    <a:gd name="T9" fmla="*/ 57 h 382"/>
                    <a:gd name="T10" fmla="*/ 708 w 888"/>
                    <a:gd name="T11" fmla="*/ 57 h 382"/>
                    <a:gd name="T12" fmla="*/ 726 w 888"/>
                    <a:gd name="T13" fmla="*/ 71 h 382"/>
                    <a:gd name="T14" fmla="*/ 744 w 888"/>
                    <a:gd name="T15" fmla="*/ 85 h 382"/>
                    <a:gd name="T16" fmla="*/ 750 w 888"/>
                    <a:gd name="T17" fmla="*/ 99 h 382"/>
                    <a:gd name="T18" fmla="*/ 768 w 888"/>
                    <a:gd name="T19" fmla="*/ 113 h 382"/>
                    <a:gd name="T20" fmla="*/ 780 w 888"/>
                    <a:gd name="T21" fmla="*/ 127 h 382"/>
                    <a:gd name="T22" fmla="*/ 792 w 888"/>
                    <a:gd name="T23" fmla="*/ 142 h 382"/>
                    <a:gd name="T24" fmla="*/ 804 w 888"/>
                    <a:gd name="T25" fmla="*/ 156 h 382"/>
                    <a:gd name="T26" fmla="*/ 816 w 888"/>
                    <a:gd name="T27" fmla="*/ 170 h 382"/>
                    <a:gd name="T28" fmla="*/ 822 w 888"/>
                    <a:gd name="T29" fmla="*/ 184 h 382"/>
                    <a:gd name="T30" fmla="*/ 834 w 888"/>
                    <a:gd name="T31" fmla="*/ 198 h 382"/>
                    <a:gd name="T32" fmla="*/ 846 w 888"/>
                    <a:gd name="T33" fmla="*/ 212 h 382"/>
                    <a:gd name="T34" fmla="*/ 846 w 888"/>
                    <a:gd name="T35" fmla="*/ 226 h 382"/>
                    <a:gd name="T36" fmla="*/ 858 w 888"/>
                    <a:gd name="T37" fmla="*/ 241 h 382"/>
                    <a:gd name="T38" fmla="*/ 864 w 888"/>
                    <a:gd name="T39" fmla="*/ 269 h 382"/>
                    <a:gd name="T40" fmla="*/ 870 w 888"/>
                    <a:gd name="T41" fmla="*/ 269 h 382"/>
                    <a:gd name="T42" fmla="*/ 876 w 888"/>
                    <a:gd name="T43" fmla="*/ 297 h 382"/>
                    <a:gd name="T44" fmla="*/ 876 w 888"/>
                    <a:gd name="T45" fmla="*/ 311 h 382"/>
                    <a:gd name="T46" fmla="*/ 882 w 888"/>
                    <a:gd name="T47" fmla="*/ 326 h 382"/>
                    <a:gd name="T48" fmla="*/ 882 w 888"/>
                    <a:gd name="T49" fmla="*/ 340 h 382"/>
                    <a:gd name="T50" fmla="*/ 888 w 888"/>
                    <a:gd name="T51" fmla="*/ 354 h 382"/>
                    <a:gd name="T52" fmla="*/ 888 w 888"/>
                    <a:gd name="T53" fmla="*/ 368 h 382"/>
                    <a:gd name="T54" fmla="*/ 888 w 888"/>
                    <a:gd name="T55" fmla="*/ 382 h 382"/>
                    <a:gd name="T56" fmla="*/ 0 w 888"/>
                    <a:gd name="T57" fmla="*/ 382 h 382"/>
                    <a:gd name="T58" fmla="*/ 630 w 888"/>
                    <a:gd name="T59" fmla="*/ 0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8"/>
                    <a:gd name="T91" fmla="*/ 0 h 382"/>
                    <a:gd name="T92" fmla="*/ 888 w 888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8" h="382">
                      <a:moveTo>
                        <a:pt x="630" y="0"/>
                      </a:moveTo>
                      <a:lnTo>
                        <a:pt x="648" y="14"/>
                      </a:lnTo>
                      <a:lnTo>
                        <a:pt x="660" y="14"/>
                      </a:lnTo>
                      <a:lnTo>
                        <a:pt x="678" y="42"/>
                      </a:lnTo>
                      <a:lnTo>
                        <a:pt x="696" y="57"/>
                      </a:lnTo>
                      <a:lnTo>
                        <a:pt x="708" y="57"/>
                      </a:lnTo>
                      <a:lnTo>
                        <a:pt x="726" y="71"/>
                      </a:lnTo>
                      <a:lnTo>
                        <a:pt x="744" y="85"/>
                      </a:lnTo>
                      <a:lnTo>
                        <a:pt x="750" y="99"/>
                      </a:lnTo>
                      <a:lnTo>
                        <a:pt x="768" y="113"/>
                      </a:lnTo>
                      <a:lnTo>
                        <a:pt x="780" y="127"/>
                      </a:lnTo>
                      <a:lnTo>
                        <a:pt x="792" y="142"/>
                      </a:lnTo>
                      <a:lnTo>
                        <a:pt x="804" y="156"/>
                      </a:lnTo>
                      <a:lnTo>
                        <a:pt x="816" y="170"/>
                      </a:lnTo>
                      <a:lnTo>
                        <a:pt x="822" y="184"/>
                      </a:lnTo>
                      <a:lnTo>
                        <a:pt x="834" y="198"/>
                      </a:lnTo>
                      <a:lnTo>
                        <a:pt x="846" y="212"/>
                      </a:lnTo>
                      <a:lnTo>
                        <a:pt x="846" y="226"/>
                      </a:lnTo>
                      <a:lnTo>
                        <a:pt x="858" y="241"/>
                      </a:lnTo>
                      <a:lnTo>
                        <a:pt x="864" y="269"/>
                      </a:lnTo>
                      <a:lnTo>
                        <a:pt x="870" y="269"/>
                      </a:lnTo>
                      <a:lnTo>
                        <a:pt x="876" y="297"/>
                      </a:lnTo>
                      <a:lnTo>
                        <a:pt x="876" y="311"/>
                      </a:lnTo>
                      <a:lnTo>
                        <a:pt x="882" y="326"/>
                      </a:lnTo>
                      <a:lnTo>
                        <a:pt x="882" y="340"/>
                      </a:lnTo>
                      <a:lnTo>
                        <a:pt x="888" y="354"/>
                      </a:lnTo>
                      <a:lnTo>
                        <a:pt x="888" y="368"/>
                      </a:lnTo>
                      <a:lnTo>
                        <a:pt x="888" y="382"/>
                      </a:lnTo>
                      <a:lnTo>
                        <a:pt x="0" y="382"/>
                      </a:lnTo>
                      <a:lnTo>
                        <a:pt x="63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76" name="Oval 64"/>
              <p:cNvSpPr>
                <a:spLocks noChangeArrowheads="1"/>
              </p:cNvSpPr>
              <p:nvPr/>
            </p:nvSpPr>
            <p:spPr bwMode="auto">
              <a:xfrm>
                <a:off x="5012" y="2205"/>
                <a:ext cx="181" cy="182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77" name="Oval 65"/>
              <p:cNvSpPr>
                <a:spLocks noChangeArrowheads="1"/>
              </p:cNvSpPr>
              <p:nvPr/>
            </p:nvSpPr>
            <p:spPr bwMode="auto">
              <a:xfrm>
                <a:off x="5420" y="2387"/>
                <a:ext cx="181" cy="182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374" name="Oval 48"/>
            <p:cNvSpPr>
              <a:spLocks noChangeArrowheads="1"/>
            </p:cNvSpPr>
            <p:nvPr/>
          </p:nvSpPr>
          <p:spPr bwMode="auto">
            <a:xfrm>
              <a:off x="5375" y="1253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57"/>
          <p:cNvGrpSpPr>
            <a:grpSpLocks/>
          </p:cNvGrpSpPr>
          <p:nvPr/>
        </p:nvGrpSpPr>
        <p:grpSpPr bwMode="auto">
          <a:xfrm>
            <a:off x="4572000" y="2852738"/>
            <a:ext cx="1409700" cy="1528762"/>
            <a:chOff x="3107" y="1842"/>
            <a:chExt cx="888" cy="963"/>
          </a:xfrm>
        </p:grpSpPr>
        <p:grpSp>
          <p:nvGrpSpPr>
            <p:cNvPr id="13366" name="Group 47"/>
            <p:cNvGrpSpPr>
              <a:grpSpLocks/>
            </p:cNvGrpSpPr>
            <p:nvPr/>
          </p:nvGrpSpPr>
          <p:grpSpPr bwMode="auto">
            <a:xfrm>
              <a:off x="3107" y="1842"/>
              <a:ext cx="888" cy="963"/>
              <a:chOff x="3107" y="1842"/>
              <a:chExt cx="888" cy="963"/>
            </a:xfrm>
          </p:grpSpPr>
          <p:grpSp>
            <p:nvGrpSpPr>
              <p:cNvPr id="13368" name="Group 18"/>
              <p:cNvGrpSpPr>
                <a:grpSpLocks/>
              </p:cNvGrpSpPr>
              <p:nvPr/>
            </p:nvGrpSpPr>
            <p:grpSpPr bwMode="auto">
              <a:xfrm>
                <a:off x="3107" y="1842"/>
                <a:ext cx="888" cy="963"/>
                <a:chOff x="2874" y="2021"/>
                <a:chExt cx="888" cy="963"/>
              </a:xfrm>
            </p:grpSpPr>
            <p:sp>
              <p:nvSpPr>
                <p:cNvPr id="13370" name="Freeform 19"/>
                <p:cNvSpPr>
                  <a:spLocks/>
                </p:cNvSpPr>
                <p:nvPr/>
              </p:nvSpPr>
              <p:spPr bwMode="auto">
                <a:xfrm>
                  <a:off x="3504" y="2021"/>
                  <a:ext cx="258" cy="963"/>
                </a:xfrm>
                <a:custGeom>
                  <a:avLst/>
                  <a:gdLst>
                    <a:gd name="T0" fmla="*/ 258 w 258"/>
                    <a:gd name="T1" fmla="*/ 0 h 963"/>
                    <a:gd name="T2" fmla="*/ 258 w 258"/>
                    <a:gd name="T3" fmla="*/ 28 h 963"/>
                    <a:gd name="T4" fmla="*/ 258 w 258"/>
                    <a:gd name="T5" fmla="*/ 28 h 963"/>
                    <a:gd name="T6" fmla="*/ 252 w 258"/>
                    <a:gd name="T7" fmla="*/ 57 h 963"/>
                    <a:gd name="T8" fmla="*/ 252 w 258"/>
                    <a:gd name="T9" fmla="*/ 71 h 963"/>
                    <a:gd name="T10" fmla="*/ 246 w 258"/>
                    <a:gd name="T11" fmla="*/ 85 h 963"/>
                    <a:gd name="T12" fmla="*/ 246 w 258"/>
                    <a:gd name="T13" fmla="*/ 99 h 963"/>
                    <a:gd name="T14" fmla="*/ 240 w 258"/>
                    <a:gd name="T15" fmla="*/ 113 h 963"/>
                    <a:gd name="T16" fmla="*/ 234 w 258"/>
                    <a:gd name="T17" fmla="*/ 128 h 963"/>
                    <a:gd name="T18" fmla="*/ 228 w 258"/>
                    <a:gd name="T19" fmla="*/ 142 h 963"/>
                    <a:gd name="T20" fmla="*/ 216 w 258"/>
                    <a:gd name="T21" fmla="*/ 170 h 963"/>
                    <a:gd name="T22" fmla="*/ 216 w 258"/>
                    <a:gd name="T23" fmla="*/ 170 h 963"/>
                    <a:gd name="T24" fmla="*/ 204 w 258"/>
                    <a:gd name="T25" fmla="*/ 184 h 963"/>
                    <a:gd name="T26" fmla="*/ 192 w 258"/>
                    <a:gd name="T27" fmla="*/ 212 h 963"/>
                    <a:gd name="T28" fmla="*/ 186 w 258"/>
                    <a:gd name="T29" fmla="*/ 212 h 963"/>
                    <a:gd name="T30" fmla="*/ 174 w 258"/>
                    <a:gd name="T31" fmla="*/ 241 h 963"/>
                    <a:gd name="T32" fmla="*/ 162 w 258"/>
                    <a:gd name="T33" fmla="*/ 255 h 963"/>
                    <a:gd name="T34" fmla="*/ 150 w 258"/>
                    <a:gd name="T35" fmla="*/ 255 h 963"/>
                    <a:gd name="T36" fmla="*/ 138 w 258"/>
                    <a:gd name="T37" fmla="*/ 283 h 963"/>
                    <a:gd name="T38" fmla="*/ 120 w 258"/>
                    <a:gd name="T39" fmla="*/ 297 h 963"/>
                    <a:gd name="T40" fmla="*/ 114 w 258"/>
                    <a:gd name="T41" fmla="*/ 297 h 963"/>
                    <a:gd name="T42" fmla="*/ 96 w 258"/>
                    <a:gd name="T43" fmla="*/ 312 h 963"/>
                    <a:gd name="T44" fmla="*/ 78 w 258"/>
                    <a:gd name="T45" fmla="*/ 326 h 963"/>
                    <a:gd name="T46" fmla="*/ 66 w 258"/>
                    <a:gd name="T47" fmla="*/ 340 h 963"/>
                    <a:gd name="T48" fmla="*/ 48 w 258"/>
                    <a:gd name="T49" fmla="*/ 354 h 963"/>
                    <a:gd name="T50" fmla="*/ 30 w 258"/>
                    <a:gd name="T51" fmla="*/ 368 h 963"/>
                    <a:gd name="T52" fmla="*/ 18 w 258"/>
                    <a:gd name="T53" fmla="*/ 382 h 963"/>
                    <a:gd name="T54" fmla="*/ 0 w 258"/>
                    <a:gd name="T55" fmla="*/ 382 h 963"/>
                    <a:gd name="T56" fmla="*/ 0 w 258"/>
                    <a:gd name="T57" fmla="*/ 963 h 963"/>
                    <a:gd name="T58" fmla="*/ 18 w 258"/>
                    <a:gd name="T59" fmla="*/ 963 h 963"/>
                    <a:gd name="T60" fmla="*/ 30 w 258"/>
                    <a:gd name="T61" fmla="*/ 948 h 963"/>
                    <a:gd name="T62" fmla="*/ 48 w 258"/>
                    <a:gd name="T63" fmla="*/ 934 h 963"/>
                    <a:gd name="T64" fmla="*/ 66 w 258"/>
                    <a:gd name="T65" fmla="*/ 920 h 963"/>
                    <a:gd name="T66" fmla="*/ 78 w 258"/>
                    <a:gd name="T67" fmla="*/ 906 h 963"/>
                    <a:gd name="T68" fmla="*/ 96 w 258"/>
                    <a:gd name="T69" fmla="*/ 892 h 963"/>
                    <a:gd name="T70" fmla="*/ 114 w 258"/>
                    <a:gd name="T71" fmla="*/ 878 h 963"/>
                    <a:gd name="T72" fmla="*/ 120 w 258"/>
                    <a:gd name="T73" fmla="*/ 878 h 963"/>
                    <a:gd name="T74" fmla="*/ 138 w 258"/>
                    <a:gd name="T75" fmla="*/ 864 h 963"/>
                    <a:gd name="T76" fmla="*/ 150 w 258"/>
                    <a:gd name="T77" fmla="*/ 835 h 963"/>
                    <a:gd name="T78" fmla="*/ 162 w 258"/>
                    <a:gd name="T79" fmla="*/ 835 h 963"/>
                    <a:gd name="T80" fmla="*/ 174 w 258"/>
                    <a:gd name="T81" fmla="*/ 821 h 963"/>
                    <a:gd name="T82" fmla="*/ 186 w 258"/>
                    <a:gd name="T83" fmla="*/ 793 h 963"/>
                    <a:gd name="T84" fmla="*/ 192 w 258"/>
                    <a:gd name="T85" fmla="*/ 793 h 963"/>
                    <a:gd name="T86" fmla="*/ 204 w 258"/>
                    <a:gd name="T87" fmla="*/ 764 h 963"/>
                    <a:gd name="T88" fmla="*/ 216 w 258"/>
                    <a:gd name="T89" fmla="*/ 750 h 963"/>
                    <a:gd name="T90" fmla="*/ 216 w 258"/>
                    <a:gd name="T91" fmla="*/ 750 h 963"/>
                    <a:gd name="T92" fmla="*/ 228 w 258"/>
                    <a:gd name="T93" fmla="*/ 722 h 963"/>
                    <a:gd name="T94" fmla="*/ 234 w 258"/>
                    <a:gd name="T95" fmla="*/ 708 h 963"/>
                    <a:gd name="T96" fmla="*/ 240 w 258"/>
                    <a:gd name="T97" fmla="*/ 694 h 963"/>
                    <a:gd name="T98" fmla="*/ 246 w 258"/>
                    <a:gd name="T99" fmla="*/ 680 h 963"/>
                    <a:gd name="T100" fmla="*/ 246 w 258"/>
                    <a:gd name="T101" fmla="*/ 665 h 963"/>
                    <a:gd name="T102" fmla="*/ 252 w 258"/>
                    <a:gd name="T103" fmla="*/ 651 h 963"/>
                    <a:gd name="T104" fmla="*/ 252 w 258"/>
                    <a:gd name="T105" fmla="*/ 637 h 963"/>
                    <a:gd name="T106" fmla="*/ 258 w 258"/>
                    <a:gd name="T107" fmla="*/ 609 h 963"/>
                    <a:gd name="T108" fmla="*/ 258 w 258"/>
                    <a:gd name="T109" fmla="*/ 609 h 963"/>
                    <a:gd name="T110" fmla="*/ 258 w 258"/>
                    <a:gd name="T111" fmla="*/ 580 h 963"/>
                    <a:gd name="T112" fmla="*/ 258 w 258"/>
                    <a:gd name="T113" fmla="*/ 0 h 96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58"/>
                    <a:gd name="T172" fmla="*/ 0 h 963"/>
                    <a:gd name="T173" fmla="*/ 258 w 258"/>
                    <a:gd name="T174" fmla="*/ 963 h 96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58" h="963">
                      <a:moveTo>
                        <a:pt x="258" y="0"/>
                      </a:moveTo>
                      <a:lnTo>
                        <a:pt x="258" y="28"/>
                      </a:lnTo>
                      <a:lnTo>
                        <a:pt x="252" y="57"/>
                      </a:lnTo>
                      <a:lnTo>
                        <a:pt x="252" y="71"/>
                      </a:lnTo>
                      <a:lnTo>
                        <a:pt x="246" y="85"/>
                      </a:lnTo>
                      <a:lnTo>
                        <a:pt x="246" y="99"/>
                      </a:lnTo>
                      <a:lnTo>
                        <a:pt x="240" y="113"/>
                      </a:lnTo>
                      <a:lnTo>
                        <a:pt x="234" y="128"/>
                      </a:lnTo>
                      <a:lnTo>
                        <a:pt x="228" y="142"/>
                      </a:lnTo>
                      <a:lnTo>
                        <a:pt x="216" y="170"/>
                      </a:lnTo>
                      <a:lnTo>
                        <a:pt x="204" y="184"/>
                      </a:lnTo>
                      <a:lnTo>
                        <a:pt x="192" y="212"/>
                      </a:lnTo>
                      <a:lnTo>
                        <a:pt x="186" y="212"/>
                      </a:lnTo>
                      <a:lnTo>
                        <a:pt x="174" y="241"/>
                      </a:lnTo>
                      <a:lnTo>
                        <a:pt x="162" y="255"/>
                      </a:lnTo>
                      <a:lnTo>
                        <a:pt x="150" y="255"/>
                      </a:lnTo>
                      <a:lnTo>
                        <a:pt x="138" y="283"/>
                      </a:lnTo>
                      <a:lnTo>
                        <a:pt x="120" y="297"/>
                      </a:lnTo>
                      <a:lnTo>
                        <a:pt x="114" y="297"/>
                      </a:lnTo>
                      <a:lnTo>
                        <a:pt x="96" y="312"/>
                      </a:lnTo>
                      <a:lnTo>
                        <a:pt x="78" y="326"/>
                      </a:lnTo>
                      <a:lnTo>
                        <a:pt x="66" y="340"/>
                      </a:lnTo>
                      <a:lnTo>
                        <a:pt x="48" y="354"/>
                      </a:lnTo>
                      <a:lnTo>
                        <a:pt x="30" y="368"/>
                      </a:lnTo>
                      <a:lnTo>
                        <a:pt x="18" y="382"/>
                      </a:lnTo>
                      <a:lnTo>
                        <a:pt x="0" y="382"/>
                      </a:lnTo>
                      <a:lnTo>
                        <a:pt x="0" y="963"/>
                      </a:lnTo>
                      <a:lnTo>
                        <a:pt x="18" y="963"/>
                      </a:lnTo>
                      <a:lnTo>
                        <a:pt x="30" y="948"/>
                      </a:lnTo>
                      <a:lnTo>
                        <a:pt x="48" y="934"/>
                      </a:lnTo>
                      <a:lnTo>
                        <a:pt x="66" y="920"/>
                      </a:lnTo>
                      <a:lnTo>
                        <a:pt x="78" y="906"/>
                      </a:lnTo>
                      <a:lnTo>
                        <a:pt x="96" y="892"/>
                      </a:lnTo>
                      <a:lnTo>
                        <a:pt x="114" y="878"/>
                      </a:lnTo>
                      <a:lnTo>
                        <a:pt x="120" y="878"/>
                      </a:lnTo>
                      <a:lnTo>
                        <a:pt x="138" y="864"/>
                      </a:lnTo>
                      <a:lnTo>
                        <a:pt x="150" y="835"/>
                      </a:lnTo>
                      <a:lnTo>
                        <a:pt x="162" y="835"/>
                      </a:lnTo>
                      <a:lnTo>
                        <a:pt x="174" y="821"/>
                      </a:lnTo>
                      <a:lnTo>
                        <a:pt x="186" y="793"/>
                      </a:lnTo>
                      <a:lnTo>
                        <a:pt x="192" y="793"/>
                      </a:lnTo>
                      <a:lnTo>
                        <a:pt x="204" y="764"/>
                      </a:lnTo>
                      <a:lnTo>
                        <a:pt x="216" y="750"/>
                      </a:lnTo>
                      <a:lnTo>
                        <a:pt x="228" y="722"/>
                      </a:lnTo>
                      <a:lnTo>
                        <a:pt x="234" y="708"/>
                      </a:lnTo>
                      <a:lnTo>
                        <a:pt x="240" y="694"/>
                      </a:lnTo>
                      <a:lnTo>
                        <a:pt x="246" y="680"/>
                      </a:lnTo>
                      <a:lnTo>
                        <a:pt x="246" y="665"/>
                      </a:lnTo>
                      <a:lnTo>
                        <a:pt x="252" y="651"/>
                      </a:lnTo>
                      <a:lnTo>
                        <a:pt x="252" y="637"/>
                      </a:lnTo>
                      <a:lnTo>
                        <a:pt x="258" y="609"/>
                      </a:lnTo>
                      <a:lnTo>
                        <a:pt x="258" y="580"/>
                      </a:lnTo>
                      <a:lnTo>
                        <a:pt x="25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1" name="Freeform 20"/>
                <p:cNvSpPr>
                  <a:spLocks/>
                </p:cNvSpPr>
                <p:nvPr/>
              </p:nvSpPr>
              <p:spPr bwMode="auto">
                <a:xfrm>
                  <a:off x="2874" y="2021"/>
                  <a:ext cx="624" cy="963"/>
                </a:xfrm>
                <a:custGeom>
                  <a:avLst/>
                  <a:gdLst>
                    <a:gd name="T0" fmla="*/ 0 w 624"/>
                    <a:gd name="T1" fmla="*/ 0 h 963"/>
                    <a:gd name="T2" fmla="*/ 624 w 624"/>
                    <a:gd name="T3" fmla="*/ 382 h 963"/>
                    <a:gd name="T4" fmla="*/ 624 w 624"/>
                    <a:gd name="T5" fmla="*/ 963 h 963"/>
                    <a:gd name="T6" fmla="*/ 0 w 624"/>
                    <a:gd name="T7" fmla="*/ 580 h 963"/>
                    <a:gd name="T8" fmla="*/ 0 w 624"/>
                    <a:gd name="T9" fmla="*/ 0 h 9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3"/>
                    <a:gd name="T17" fmla="*/ 624 w 624"/>
                    <a:gd name="T18" fmla="*/ 963 h 9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3">
                      <a:moveTo>
                        <a:pt x="0" y="0"/>
                      </a:moveTo>
                      <a:lnTo>
                        <a:pt x="624" y="382"/>
                      </a:lnTo>
                      <a:lnTo>
                        <a:pt x="624" y="963"/>
                      </a:lnTo>
                      <a:lnTo>
                        <a:pt x="0" y="5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2" name="Freeform 21"/>
                <p:cNvSpPr>
                  <a:spLocks/>
                </p:cNvSpPr>
                <p:nvPr/>
              </p:nvSpPr>
              <p:spPr bwMode="auto">
                <a:xfrm>
                  <a:off x="2874" y="2021"/>
                  <a:ext cx="888" cy="382"/>
                </a:xfrm>
                <a:custGeom>
                  <a:avLst/>
                  <a:gdLst>
                    <a:gd name="T0" fmla="*/ 888 w 888"/>
                    <a:gd name="T1" fmla="*/ 0 h 382"/>
                    <a:gd name="T2" fmla="*/ 888 w 888"/>
                    <a:gd name="T3" fmla="*/ 28 h 382"/>
                    <a:gd name="T4" fmla="*/ 888 w 888"/>
                    <a:gd name="T5" fmla="*/ 28 h 382"/>
                    <a:gd name="T6" fmla="*/ 882 w 888"/>
                    <a:gd name="T7" fmla="*/ 57 h 382"/>
                    <a:gd name="T8" fmla="*/ 882 w 888"/>
                    <a:gd name="T9" fmla="*/ 71 h 382"/>
                    <a:gd name="T10" fmla="*/ 876 w 888"/>
                    <a:gd name="T11" fmla="*/ 85 h 382"/>
                    <a:gd name="T12" fmla="*/ 876 w 888"/>
                    <a:gd name="T13" fmla="*/ 99 h 382"/>
                    <a:gd name="T14" fmla="*/ 870 w 888"/>
                    <a:gd name="T15" fmla="*/ 113 h 382"/>
                    <a:gd name="T16" fmla="*/ 864 w 888"/>
                    <a:gd name="T17" fmla="*/ 128 h 382"/>
                    <a:gd name="T18" fmla="*/ 858 w 888"/>
                    <a:gd name="T19" fmla="*/ 142 h 382"/>
                    <a:gd name="T20" fmla="*/ 846 w 888"/>
                    <a:gd name="T21" fmla="*/ 170 h 382"/>
                    <a:gd name="T22" fmla="*/ 846 w 888"/>
                    <a:gd name="T23" fmla="*/ 170 h 382"/>
                    <a:gd name="T24" fmla="*/ 834 w 888"/>
                    <a:gd name="T25" fmla="*/ 184 h 382"/>
                    <a:gd name="T26" fmla="*/ 822 w 888"/>
                    <a:gd name="T27" fmla="*/ 212 h 382"/>
                    <a:gd name="T28" fmla="*/ 816 w 888"/>
                    <a:gd name="T29" fmla="*/ 212 h 382"/>
                    <a:gd name="T30" fmla="*/ 804 w 888"/>
                    <a:gd name="T31" fmla="*/ 241 h 382"/>
                    <a:gd name="T32" fmla="*/ 792 w 888"/>
                    <a:gd name="T33" fmla="*/ 255 h 382"/>
                    <a:gd name="T34" fmla="*/ 780 w 888"/>
                    <a:gd name="T35" fmla="*/ 255 h 382"/>
                    <a:gd name="T36" fmla="*/ 768 w 888"/>
                    <a:gd name="T37" fmla="*/ 283 h 382"/>
                    <a:gd name="T38" fmla="*/ 750 w 888"/>
                    <a:gd name="T39" fmla="*/ 297 h 382"/>
                    <a:gd name="T40" fmla="*/ 744 w 888"/>
                    <a:gd name="T41" fmla="*/ 297 h 382"/>
                    <a:gd name="T42" fmla="*/ 726 w 888"/>
                    <a:gd name="T43" fmla="*/ 312 h 382"/>
                    <a:gd name="T44" fmla="*/ 708 w 888"/>
                    <a:gd name="T45" fmla="*/ 326 h 382"/>
                    <a:gd name="T46" fmla="*/ 696 w 888"/>
                    <a:gd name="T47" fmla="*/ 340 h 382"/>
                    <a:gd name="T48" fmla="*/ 678 w 888"/>
                    <a:gd name="T49" fmla="*/ 354 h 382"/>
                    <a:gd name="T50" fmla="*/ 660 w 888"/>
                    <a:gd name="T51" fmla="*/ 368 h 382"/>
                    <a:gd name="T52" fmla="*/ 648 w 888"/>
                    <a:gd name="T53" fmla="*/ 382 h 382"/>
                    <a:gd name="T54" fmla="*/ 630 w 888"/>
                    <a:gd name="T55" fmla="*/ 382 h 382"/>
                    <a:gd name="T56" fmla="*/ 0 w 888"/>
                    <a:gd name="T57" fmla="*/ 0 h 382"/>
                    <a:gd name="T58" fmla="*/ 888 w 888"/>
                    <a:gd name="T59" fmla="*/ 0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8"/>
                    <a:gd name="T91" fmla="*/ 0 h 382"/>
                    <a:gd name="T92" fmla="*/ 888 w 888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8" h="382">
                      <a:moveTo>
                        <a:pt x="888" y="0"/>
                      </a:moveTo>
                      <a:lnTo>
                        <a:pt x="888" y="28"/>
                      </a:lnTo>
                      <a:lnTo>
                        <a:pt x="882" y="57"/>
                      </a:lnTo>
                      <a:lnTo>
                        <a:pt x="882" y="71"/>
                      </a:lnTo>
                      <a:lnTo>
                        <a:pt x="876" y="85"/>
                      </a:lnTo>
                      <a:lnTo>
                        <a:pt x="876" y="99"/>
                      </a:lnTo>
                      <a:lnTo>
                        <a:pt x="870" y="113"/>
                      </a:lnTo>
                      <a:lnTo>
                        <a:pt x="864" y="128"/>
                      </a:lnTo>
                      <a:lnTo>
                        <a:pt x="858" y="142"/>
                      </a:lnTo>
                      <a:lnTo>
                        <a:pt x="846" y="170"/>
                      </a:lnTo>
                      <a:lnTo>
                        <a:pt x="834" y="184"/>
                      </a:lnTo>
                      <a:lnTo>
                        <a:pt x="822" y="212"/>
                      </a:lnTo>
                      <a:lnTo>
                        <a:pt x="816" y="212"/>
                      </a:lnTo>
                      <a:lnTo>
                        <a:pt x="804" y="241"/>
                      </a:lnTo>
                      <a:lnTo>
                        <a:pt x="792" y="255"/>
                      </a:lnTo>
                      <a:lnTo>
                        <a:pt x="780" y="255"/>
                      </a:lnTo>
                      <a:lnTo>
                        <a:pt x="768" y="283"/>
                      </a:lnTo>
                      <a:lnTo>
                        <a:pt x="750" y="297"/>
                      </a:lnTo>
                      <a:lnTo>
                        <a:pt x="744" y="297"/>
                      </a:lnTo>
                      <a:lnTo>
                        <a:pt x="726" y="312"/>
                      </a:lnTo>
                      <a:lnTo>
                        <a:pt x="708" y="326"/>
                      </a:lnTo>
                      <a:lnTo>
                        <a:pt x="696" y="340"/>
                      </a:lnTo>
                      <a:lnTo>
                        <a:pt x="678" y="354"/>
                      </a:lnTo>
                      <a:lnTo>
                        <a:pt x="660" y="368"/>
                      </a:lnTo>
                      <a:lnTo>
                        <a:pt x="648" y="382"/>
                      </a:lnTo>
                      <a:lnTo>
                        <a:pt x="630" y="382"/>
                      </a:lnTo>
                      <a:lnTo>
                        <a:pt x="0" y="0"/>
                      </a:lnTo>
                      <a:lnTo>
                        <a:pt x="888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69" name="Oval 44"/>
              <p:cNvSpPr>
                <a:spLocks noChangeArrowheads="1"/>
              </p:cNvSpPr>
              <p:nvPr/>
            </p:nvSpPr>
            <p:spPr bwMode="auto">
              <a:xfrm>
                <a:off x="3379" y="1888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367" name="Oval 56"/>
            <p:cNvSpPr>
              <a:spLocks noChangeArrowheads="1"/>
            </p:cNvSpPr>
            <p:nvPr/>
          </p:nvSpPr>
          <p:spPr bwMode="auto">
            <a:xfrm>
              <a:off x="3334" y="2296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3708400" y="2133600"/>
            <a:ext cx="990600" cy="1774825"/>
            <a:chOff x="930" y="0"/>
            <a:chExt cx="624" cy="1118"/>
          </a:xfrm>
        </p:grpSpPr>
        <p:grpSp>
          <p:nvGrpSpPr>
            <p:cNvPr id="13360" name="Group 61"/>
            <p:cNvGrpSpPr>
              <a:grpSpLocks/>
            </p:cNvGrpSpPr>
            <p:nvPr/>
          </p:nvGrpSpPr>
          <p:grpSpPr bwMode="auto">
            <a:xfrm>
              <a:off x="930" y="0"/>
              <a:ext cx="624" cy="1118"/>
              <a:chOff x="2472" y="1344"/>
              <a:chExt cx="624" cy="1118"/>
            </a:xfrm>
          </p:grpSpPr>
          <p:grpSp>
            <p:nvGrpSpPr>
              <p:cNvPr id="13362" name="Group 9"/>
              <p:cNvGrpSpPr>
                <a:grpSpLocks/>
              </p:cNvGrpSpPr>
              <p:nvPr/>
            </p:nvGrpSpPr>
            <p:grpSpPr bwMode="auto">
              <a:xfrm>
                <a:off x="2472" y="1344"/>
                <a:ext cx="624" cy="1118"/>
                <a:chOff x="2250" y="1483"/>
                <a:chExt cx="624" cy="1118"/>
              </a:xfrm>
            </p:grpSpPr>
            <p:sp>
              <p:nvSpPr>
                <p:cNvPr id="13364" name="Freeform 10"/>
                <p:cNvSpPr>
                  <a:spLocks/>
                </p:cNvSpPr>
                <p:nvPr/>
              </p:nvSpPr>
              <p:spPr bwMode="auto">
                <a:xfrm>
                  <a:off x="2250" y="1639"/>
                  <a:ext cx="624" cy="962"/>
                </a:xfrm>
                <a:custGeom>
                  <a:avLst/>
                  <a:gdLst>
                    <a:gd name="T0" fmla="*/ 624 w 624"/>
                    <a:gd name="T1" fmla="*/ 382 h 962"/>
                    <a:gd name="T2" fmla="*/ 0 w 624"/>
                    <a:gd name="T3" fmla="*/ 0 h 962"/>
                    <a:gd name="T4" fmla="*/ 0 w 624"/>
                    <a:gd name="T5" fmla="*/ 580 h 962"/>
                    <a:gd name="T6" fmla="*/ 624 w 624"/>
                    <a:gd name="T7" fmla="*/ 962 h 962"/>
                    <a:gd name="T8" fmla="*/ 624 w 624"/>
                    <a:gd name="T9" fmla="*/ 382 h 9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2"/>
                    <a:gd name="T17" fmla="*/ 624 w 624"/>
                    <a:gd name="T18" fmla="*/ 962 h 9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2">
                      <a:moveTo>
                        <a:pt x="624" y="382"/>
                      </a:moveTo>
                      <a:lnTo>
                        <a:pt x="0" y="0"/>
                      </a:lnTo>
                      <a:lnTo>
                        <a:pt x="0" y="580"/>
                      </a:lnTo>
                      <a:lnTo>
                        <a:pt x="624" y="962"/>
                      </a:lnTo>
                      <a:lnTo>
                        <a:pt x="624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5" name="Freeform 11"/>
                <p:cNvSpPr>
                  <a:spLocks/>
                </p:cNvSpPr>
                <p:nvPr/>
              </p:nvSpPr>
              <p:spPr bwMode="auto">
                <a:xfrm>
                  <a:off x="2250" y="1483"/>
                  <a:ext cx="624" cy="538"/>
                </a:xfrm>
                <a:custGeom>
                  <a:avLst/>
                  <a:gdLst>
                    <a:gd name="T0" fmla="*/ 0 w 624"/>
                    <a:gd name="T1" fmla="*/ 156 h 538"/>
                    <a:gd name="T2" fmla="*/ 24 w 624"/>
                    <a:gd name="T3" fmla="*/ 142 h 538"/>
                    <a:gd name="T4" fmla="*/ 36 w 624"/>
                    <a:gd name="T5" fmla="*/ 142 h 538"/>
                    <a:gd name="T6" fmla="*/ 54 w 624"/>
                    <a:gd name="T7" fmla="*/ 128 h 538"/>
                    <a:gd name="T8" fmla="*/ 78 w 624"/>
                    <a:gd name="T9" fmla="*/ 114 h 538"/>
                    <a:gd name="T10" fmla="*/ 90 w 624"/>
                    <a:gd name="T11" fmla="*/ 114 h 538"/>
                    <a:gd name="T12" fmla="*/ 120 w 624"/>
                    <a:gd name="T13" fmla="*/ 99 h 538"/>
                    <a:gd name="T14" fmla="*/ 144 w 624"/>
                    <a:gd name="T15" fmla="*/ 85 h 538"/>
                    <a:gd name="T16" fmla="*/ 156 w 624"/>
                    <a:gd name="T17" fmla="*/ 85 h 538"/>
                    <a:gd name="T18" fmla="*/ 180 w 624"/>
                    <a:gd name="T19" fmla="*/ 71 h 538"/>
                    <a:gd name="T20" fmla="*/ 210 w 624"/>
                    <a:gd name="T21" fmla="*/ 57 h 538"/>
                    <a:gd name="T22" fmla="*/ 222 w 624"/>
                    <a:gd name="T23" fmla="*/ 57 h 538"/>
                    <a:gd name="T24" fmla="*/ 252 w 624"/>
                    <a:gd name="T25" fmla="*/ 43 h 538"/>
                    <a:gd name="T26" fmla="*/ 282 w 624"/>
                    <a:gd name="T27" fmla="*/ 43 h 538"/>
                    <a:gd name="T28" fmla="*/ 294 w 624"/>
                    <a:gd name="T29" fmla="*/ 43 h 538"/>
                    <a:gd name="T30" fmla="*/ 324 w 624"/>
                    <a:gd name="T31" fmla="*/ 29 h 538"/>
                    <a:gd name="T32" fmla="*/ 354 w 624"/>
                    <a:gd name="T33" fmla="*/ 29 h 538"/>
                    <a:gd name="T34" fmla="*/ 366 w 624"/>
                    <a:gd name="T35" fmla="*/ 14 h 538"/>
                    <a:gd name="T36" fmla="*/ 396 w 624"/>
                    <a:gd name="T37" fmla="*/ 14 h 538"/>
                    <a:gd name="T38" fmla="*/ 426 w 624"/>
                    <a:gd name="T39" fmla="*/ 14 h 538"/>
                    <a:gd name="T40" fmla="*/ 444 w 624"/>
                    <a:gd name="T41" fmla="*/ 14 h 538"/>
                    <a:gd name="T42" fmla="*/ 474 w 624"/>
                    <a:gd name="T43" fmla="*/ 0 h 538"/>
                    <a:gd name="T44" fmla="*/ 504 w 624"/>
                    <a:gd name="T45" fmla="*/ 0 h 538"/>
                    <a:gd name="T46" fmla="*/ 516 w 624"/>
                    <a:gd name="T47" fmla="*/ 0 h 538"/>
                    <a:gd name="T48" fmla="*/ 546 w 624"/>
                    <a:gd name="T49" fmla="*/ 0 h 538"/>
                    <a:gd name="T50" fmla="*/ 582 w 624"/>
                    <a:gd name="T51" fmla="*/ 0 h 538"/>
                    <a:gd name="T52" fmla="*/ 594 w 624"/>
                    <a:gd name="T53" fmla="*/ 0 h 538"/>
                    <a:gd name="T54" fmla="*/ 624 w 624"/>
                    <a:gd name="T55" fmla="*/ 0 h 538"/>
                    <a:gd name="T56" fmla="*/ 624 w 624"/>
                    <a:gd name="T57" fmla="*/ 538 h 538"/>
                    <a:gd name="T58" fmla="*/ 0 w 624"/>
                    <a:gd name="T59" fmla="*/ 156 h 53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24"/>
                    <a:gd name="T91" fmla="*/ 0 h 538"/>
                    <a:gd name="T92" fmla="*/ 624 w 624"/>
                    <a:gd name="T93" fmla="*/ 538 h 53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24" h="538">
                      <a:moveTo>
                        <a:pt x="0" y="156"/>
                      </a:moveTo>
                      <a:lnTo>
                        <a:pt x="24" y="142"/>
                      </a:lnTo>
                      <a:lnTo>
                        <a:pt x="36" y="142"/>
                      </a:lnTo>
                      <a:lnTo>
                        <a:pt x="54" y="128"/>
                      </a:lnTo>
                      <a:lnTo>
                        <a:pt x="78" y="114"/>
                      </a:lnTo>
                      <a:lnTo>
                        <a:pt x="90" y="114"/>
                      </a:lnTo>
                      <a:lnTo>
                        <a:pt x="120" y="99"/>
                      </a:lnTo>
                      <a:lnTo>
                        <a:pt x="144" y="85"/>
                      </a:lnTo>
                      <a:lnTo>
                        <a:pt x="156" y="85"/>
                      </a:lnTo>
                      <a:lnTo>
                        <a:pt x="180" y="71"/>
                      </a:lnTo>
                      <a:lnTo>
                        <a:pt x="210" y="57"/>
                      </a:lnTo>
                      <a:lnTo>
                        <a:pt x="222" y="57"/>
                      </a:lnTo>
                      <a:lnTo>
                        <a:pt x="252" y="43"/>
                      </a:lnTo>
                      <a:lnTo>
                        <a:pt x="282" y="43"/>
                      </a:lnTo>
                      <a:lnTo>
                        <a:pt x="294" y="43"/>
                      </a:lnTo>
                      <a:lnTo>
                        <a:pt x="324" y="29"/>
                      </a:lnTo>
                      <a:lnTo>
                        <a:pt x="354" y="29"/>
                      </a:lnTo>
                      <a:lnTo>
                        <a:pt x="366" y="14"/>
                      </a:lnTo>
                      <a:lnTo>
                        <a:pt x="396" y="14"/>
                      </a:lnTo>
                      <a:lnTo>
                        <a:pt x="426" y="14"/>
                      </a:lnTo>
                      <a:lnTo>
                        <a:pt x="444" y="14"/>
                      </a:lnTo>
                      <a:lnTo>
                        <a:pt x="474" y="0"/>
                      </a:lnTo>
                      <a:lnTo>
                        <a:pt x="504" y="0"/>
                      </a:lnTo>
                      <a:lnTo>
                        <a:pt x="516" y="0"/>
                      </a:lnTo>
                      <a:lnTo>
                        <a:pt x="546" y="0"/>
                      </a:lnTo>
                      <a:lnTo>
                        <a:pt x="582" y="0"/>
                      </a:lnTo>
                      <a:lnTo>
                        <a:pt x="594" y="0"/>
                      </a:lnTo>
                      <a:lnTo>
                        <a:pt x="624" y="0"/>
                      </a:lnTo>
                      <a:lnTo>
                        <a:pt x="624" y="538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63" name="Oval 53"/>
              <p:cNvSpPr>
                <a:spLocks noChangeArrowheads="1"/>
              </p:cNvSpPr>
              <p:nvPr/>
            </p:nvSpPr>
            <p:spPr bwMode="auto">
              <a:xfrm>
                <a:off x="2653" y="1434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361" name="Oval 67"/>
            <p:cNvSpPr>
              <a:spLocks noChangeArrowheads="1"/>
            </p:cNvSpPr>
            <p:nvPr/>
          </p:nvSpPr>
          <p:spPr bwMode="auto">
            <a:xfrm>
              <a:off x="1202" y="572"/>
              <a:ext cx="136" cy="182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71"/>
          <p:cNvGrpSpPr>
            <a:grpSpLocks/>
          </p:cNvGrpSpPr>
          <p:nvPr/>
        </p:nvGrpSpPr>
        <p:grpSpPr bwMode="auto">
          <a:xfrm>
            <a:off x="3348038" y="2349500"/>
            <a:ext cx="1400175" cy="1527175"/>
            <a:chOff x="521" y="981"/>
            <a:chExt cx="882" cy="962"/>
          </a:xfrm>
        </p:grpSpPr>
        <p:grpSp>
          <p:nvGrpSpPr>
            <p:cNvPr id="13354" name="Group 60"/>
            <p:cNvGrpSpPr>
              <a:grpSpLocks/>
            </p:cNvGrpSpPr>
            <p:nvPr/>
          </p:nvGrpSpPr>
          <p:grpSpPr bwMode="auto">
            <a:xfrm>
              <a:off x="521" y="981"/>
              <a:ext cx="882" cy="962"/>
              <a:chOff x="2245" y="1480"/>
              <a:chExt cx="882" cy="962"/>
            </a:xfrm>
          </p:grpSpPr>
          <p:grpSp>
            <p:nvGrpSpPr>
              <p:cNvPr id="13356" name="Group 15"/>
              <p:cNvGrpSpPr>
                <a:grpSpLocks/>
              </p:cNvGrpSpPr>
              <p:nvPr/>
            </p:nvGrpSpPr>
            <p:grpSpPr bwMode="auto">
              <a:xfrm>
                <a:off x="2245" y="1480"/>
                <a:ext cx="882" cy="962"/>
                <a:chOff x="1992" y="1639"/>
                <a:chExt cx="882" cy="962"/>
              </a:xfrm>
            </p:grpSpPr>
            <p:sp>
              <p:nvSpPr>
                <p:cNvPr id="13358" name="Rectangle 16"/>
                <p:cNvSpPr>
                  <a:spLocks noChangeArrowheads="1"/>
                </p:cNvSpPr>
                <p:nvPr/>
              </p:nvSpPr>
              <p:spPr bwMode="auto">
                <a:xfrm>
                  <a:off x="1992" y="2021"/>
                  <a:ext cx="882" cy="580"/>
                </a:xfrm>
                <a:prstGeom prst="rect">
                  <a:avLst/>
                </a:pr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9" name="Freeform 17"/>
                <p:cNvSpPr>
                  <a:spLocks/>
                </p:cNvSpPr>
                <p:nvPr/>
              </p:nvSpPr>
              <p:spPr bwMode="auto">
                <a:xfrm>
                  <a:off x="1992" y="1639"/>
                  <a:ext cx="882" cy="382"/>
                </a:xfrm>
                <a:custGeom>
                  <a:avLst/>
                  <a:gdLst>
                    <a:gd name="T0" fmla="*/ 0 w 882"/>
                    <a:gd name="T1" fmla="*/ 382 h 382"/>
                    <a:gd name="T2" fmla="*/ 0 w 882"/>
                    <a:gd name="T3" fmla="*/ 368 h 382"/>
                    <a:gd name="T4" fmla="*/ 0 w 882"/>
                    <a:gd name="T5" fmla="*/ 354 h 382"/>
                    <a:gd name="T6" fmla="*/ 0 w 882"/>
                    <a:gd name="T7" fmla="*/ 340 h 382"/>
                    <a:gd name="T8" fmla="*/ 6 w 882"/>
                    <a:gd name="T9" fmla="*/ 326 h 382"/>
                    <a:gd name="T10" fmla="*/ 6 w 882"/>
                    <a:gd name="T11" fmla="*/ 311 h 382"/>
                    <a:gd name="T12" fmla="*/ 12 w 882"/>
                    <a:gd name="T13" fmla="*/ 297 h 382"/>
                    <a:gd name="T14" fmla="*/ 18 w 882"/>
                    <a:gd name="T15" fmla="*/ 269 h 382"/>
                    <a:gd name="T16" fmla="*/ 24 w 882"/>
                    <a:gd name="T17" fmla="*/ 269 h 382"/>
                    <a:gd name="T18" fmla="*/ 30 w 882"/>
                    <a:gd name="T19" fmla="*/ 241 h 382"/>
                    <a:gd name="T20" fmla="*/ 36 w 882"/>
                    <a:gd name="T21" fmla="*/ 226 h 382"/>
                    <a:gd name="T22" fmla="*/ 42 w 882"/>
                    <a:gd name="T23" fmla="*/ 212 h 382"/>
                    <a:gd name="T24" fmla="*/ 54 w 882"/>
                    <a:gd name="T25" fmla="*/ 198 h 382"/>
                    <a:gd name="T26" fmla="*/ 60 w 882"/>
                    <a:gd name="T27" fmla="*/ 184 h 382"/>
                    <a:gd name="T28" fmla="*/ 66 w 882"/>
                    <a:gd name="T29" fmla="*/ 170 h 382"/>
                    <a:gd name="T30" fmla="*/ 84 w 882"/>
                    <a:gd name="T31" fmla="*/ 156 h 382"/>
                    <a:gd name="T32" fmla="*/ 96 w 882"/>
                    <a:gd name="T33" fmla="*/ 142 h 382"/>
                    <a:gd name="T34" fmla="*/ 102 w 882"/>
                    <a:gd name="T35" fmla="*/ 127 h 382"/>
                    <a:gd name="T36" fmla="*/ 120 w 882"/>
                    <a:gd name="T37" fmla="*/ 113 h 382"/>
                    <a:gd name="T38" fmla="*/ 132 w 882"/>
                    <a:gd name="T39" fmla="*/ 99 h 382"/>
                    <a:gd name="T40" fmla="*/ 144 w 882"/>
                    <a:gd name="T41" fmla="*/ 85 h 382"/>
                    <a:gd name="T42" fmla="*/ 156 w 882"/>
                    <a:gd name="T43" fmla="*/ 71 h 382"/>
                    <a:gd name="T44" fmla="*/ 174 w 882"/>
                    <a:gd name="T45" fmla="*/ 57 h 382"/>
                    <a:gd name="T46" fmla="*/ 186 w 882"/>
                    <a:gd name="T47" fmla="*/ 57 h 382"/>
                    <a:gd name="T48" fmla="*/ 204 w 882"/>
                    <a:gd name="T49" fmla="*/ 42 h 382"/>
                    <a:gd name="T50" fmla="*/ 228 w 882"/>
                    <a:gd name="T51" fmla="*/ 14 h 382"/>
                    <a:gd name="T52" fmla="*/ 234 w 882"/>
                    <a:gd name="T53" fmla="*/ 14 h 382"/>
                    <a:gd name="T54" fmla="*/ 258 w 882"/>
                    <a:gd name="T55" fmla="*/ 0 h 382"/>
                    <a:gd name="T56" fmla="*/ 882 w 882"/>
                    <a:gd name="T57" fmla="*/ 382 h 382"/>
                    <a:gd name="T58" fmla="*/ 0 w 882"/>
                    <a:gd name="T59" fmla="*/ 382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2"/>
                    <a:gd name="T91" fmla="*/ 0 h 382"/>
                    <a:gd name="T92" fmla="*/ 882 w 882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2" h="382">
                      <a:moveTo>
                        <a:pt x="0" y="382"/>
                      </a:moveTo>
                      <a:lnTo>
                        <a:pt x="0" y="368"/>
                      </a:lnTo>
                      <a:lnTo>
                        <a:pt x="0" y="354"/>
                      </a:lnTo>
                      <a:lnTo>
                        <a:pt x="0" y="340"/>
                      </a:lnTo>
                      <a:lnTo>
                        <a:pt x="6" y="326"/>
                      </a:lnTo>
                      <a:lnTo>
                        <a:pt x="6" y="311"/>
                      </a:lnTo>
                      <a:lnTo>
                        <a:pt x="12" y="297"/>
                      </a:lnTo>
                      <a:lnTo>
                        <a:pt x="18" y="269"/>
                      </a:lnTo>
                      <a:lnTo>
                        <a:pt x="24" y="269"/>
                      </a:lnTo>
                      <a:lnTo>
                        <a:pt x="30" y="241"/>
                      </a:lnTo>
                      <a:lnTo>
                        <a:pt x="36" y="226"/>
                      </a:lnTo>
                      <a:lnTo>
                        <a:pt x="42" y="212"/>
                      </a:lnTo>
                      <a:lnTo>
                        <a:pt x="54" y="198"/>
                      </a:lnTo>
                      <a:lnTo>
                        <a:pt x="60" y="184"/>
                      </a:lnTo>
                      <a:lnTo>
                        <a:pt x="66" y="170"/>
                      </a:lnTo>
                      <a:lnTo>
                        <a:pt x="84" y="156"/>
                      </a:lnTo>
                      <a:lnTo>
                        <a:pt x="96" y="142"/>
                      </a:lnTo>
                      <a:lnTo>
                        <a:pt x="102" y="127"/>
                      </a:lnTo>
                      <a:lnTo>
                        <a:pt x="120" y="113"/>
                      </a:lnTo>
                      <a:lnTo>
                        <a:pt x="132" y="99"/>
                      </a:lnTo>
                      <a:lnTo>
                        <a:pt x="144" y="85"/>
                      </a:lnTo>
                      <a:lnTo>
                        <a:pt x="156" y="71"/>
                      </a:lnTo>
                      <a:lnTo>
                        <a:pt x="174" y="57"/>
                      </a:lnTo>
                      <a:lnTo>
                        <a:pt x="186" y="57"/>
                      </a:lnTo>
                      <a:lnTo>
                        <a:pt x="204" y="42"/>
                      </a:lnTo>
                      <a:lnTo>
                        <a:pt x="228" y="14"/>
                      </a:lnTo>
                      <a:lnTo>
                        <a:pt x="234" y="14"/>
                      </a:lnTo>
                      <a:lnTo>
                        <a:pt x="258" y="0"/>
                      </a:lnTo>
                      <a:lnTo>
                        <a:pt x="882" y="382"/>
                      </a:lnTo>
                      <a:lnTo>
                        <a:pt x="0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57" name="Oval 49"/>
              <p:cNvSpPr>
                <a:spLocks noChangeArrowheads="1"/>
              </p:cNvSpPr>
              <p:nvPr/>
            </p:nvSpPr>
            <p:spPr bwMode="auto">
              <a:xfrm>
                <a:off x="2381" y="1661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355" name="Oval 68"/>
            <p:cNvSpPr>
              <a:spLocks noChangeArrowheads="1"/>
            </p:cNvSpPr>
            <p:nvPr/>
          </p:nvSpPr>
          <p:spPr bwMode="auto">
            <a:xfrm>
              <a:off x="839" y="1570"/>
              <a:ext cx="227" cy="228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70"/>
          <p:cNvGrpSpPr>
            <a:grpSpLocks/>
          </p:cNvGrpSpPr>
          <p:nvPr/>
        </p:nvGrpSpPr>
        <p:grpSpPr bwMode="auto">
          <a:xfrm>
            <a:off x="3348038" y="2852738"/>
            <a:ext cx="1400175" cy="1528762"/>
            <a:chOff x="567" y="2296"/>
            <a:chExt cx="882" cy="963"/>
          </a:xfrm>
        </p:grpSpPr>
        <p:grpSp>
          <p:nvGrpSpPr>
            <p:cNvPr id="13345" name="Group 59"/>
            <p:cNvGrpSpPr>
              <a:grpSpLocks/>
            </p:cNvGrpSpPr>
            <p:nvPr/>
          </p:nvGrpSpPr>
          <p:grpSpPr bwMode="auto">
            <a:xfrm>
              <a:off x="567" y="2296"/>
              <a:ext cx="882" cy="963"/>
              <a:chOff x="2245" y="1842"/>
              <a:chExt cx="882" cy="963"/>
            </a:xfrm>
          </p:grpSpPr>
          <p:grpSp>
            <p:nvGrpSpPr>
              <p:cNvPr id="13347" name="Group 22"/>
              <p:cNvGrpSpPr>
                <a:grpSpLocks/>
              </p:cNvGrpSpPr>
              <p:nvPr/>
            </p:nvGrpSpPr>
            <p:grpSpPr bwMode="auto">
              <a:xfrm>
                <a:off x="2245" y="1842"/>
                <a:ext cx="882" cy="963"/>
                <a:chOff x="1992" y="2021"/>
                <a:chExt cx="882" cy="963"/>
              </a:xfrm>
            </p:grpSpPr>
            <p:sp>
              <p:nvSpPr>
                <p:cNvPr id="13351" name="Freeform 23"/>
                <p:cNvSpPr>
                  <a:spLocks/>
                </p:cNvSpPr>
                <p:nvPr/>
              </p:nvSpPr>
              <p:spPr bwMode="auto">
                <a:xfrm>
                  <a:off x="1992" y="2021"/>
                  <a:ext cx="258" cy="963"/>
                </a:xfrm>
                <a:custGeom>
                  <a:avLst/>
                  <a:gdLst>
                    <a:gd name="T0" fmla="*/ 258 w 258"/>
                    <a:gd name="T1" fmla="*/ 382 h 963"/>
                    <a:gd name="T2" fmla="*/ 234 w 258"/>
                    <a:gd name="T3" fmla="*/ 382 h 963"/>
                    <a:gd name="T4" fmla="*/ 228 w 258"/>
                    <a:gd name="T5" fmla="*/ 368 h 963"/>
                    <a:gd name="T6" fmla="*/ 204 w 258"/>
                    <a:gd name="T7" fmla="*/ 354 h 963"/>
                    <a:gd name="T8" fmla="*/ 186 w 258"/>
                    <a:gd name="T9" fmla="*/ 340 h 963"/>
                    <a:gd name="T10" fmla="*/ 174 w 258"/>
                    <a:gd name="T11" fmla="*/ 326 h 963"/>
                    <a:gd name="T12" fmla="*/ 156 w 258"/>
                    <a:gd name="T13" fmla="*/ 312 h 963"/>
                    <a:gd name="T14" fmla="*/ 144 w 258"/>
                    <a:gd name="T15" fmla="*/ 297 h 963"/>
                    <a:gd name="T16" fmla="*/ 132 w 258"/>
                    <a:gd name="T17" fmla="*/ 297 h 963"/>
                    <a:gd name="T18" fmla="*/ 120 w 258"/>
                    <a:gd name="T19" fmla="*/ 283 h 963"/>
                    <a:gd name="T20" fmla="*/ 102 w 258"/>
                    <a:gd name="T21" fmla="*/ 255 h 963"/>
                    <a:gd name="T22" fmla="*/ 96 w 258"/>
                    <a:gd name="T23" fmla="*/ 255 h 963"/>
                    <a:gd name="T24" fmla="*/ 84 w 258"/>
                    <a:gd name="T25" fmla="*/ 241 h 963"/>
                    <a:gd name="T26" fmla="*/ 66 w 258"/>
                    <a:gd name="T27" fmla="*/ 212 h 963"/>
                    <a:gd name="T28" fmla="*/ 60 w 258"/>
                    <a:gd name="T29" fmla="*/ 212 h 963"/>
                    <a:gd name="T30" fmla="*/ 54 w 258"/>
                    <a:gd name="T31" fmla="*/ 184 h 963"/>
                    <a:gd name="T32" fmla="*/ 42 w 258"/>
                    <a:gd name="T33" fmla="*/ 170 h 963"/>
                    <a:gd name="T34" fmla="*/ 36 w 258"/>
                    <a:gd name="T35" fmla="*/ 170 h 963"/>
                    <a:gd name="T36" fmla="*/ 30 w 258"/>
                    <a:gd name="T37" fmla="*/ 142 h 963"/>
                    <a:gd name="T38" fmla="*/ 24 w 258"/>
                    <a:gd name="T39" fmla="*/ 128 h 963"/>
                    <a:gd name="T40" fmla="*/ 18 w 258"/>
                    <a:gd name="T41" fmla="*/ 113 h 963"/>
                    <a:gd name="T42" fmla="*/ 12 w 258"/>
                    <a:gd name="T43" fmla="*/ 99 h 963"/>
                    <a:gd name="T44" fmla="*/ 6 w 258"/>
                    <a:gd name="T45" fmla="*/ 85 h 963"/>
                    <a:gd name="T46" fmla="*/ 6 w 258"/>
                    <a:gd name="T47" fmla="*/ 71 h 963"/>
                    <a:gd name="T48" fmla="*/ 0 w 258"/>
                    <a:gd name="T49" fmla="*/ 57 h 963"/>
                    <a:gd name="T50" fmla="*/ 0 w 258"/>
                    <a:gd name="T51" fmla="*/ 28 h 963"/>
                    <a:gd name="T52" fmla="*/ 0 w 258"/>
                    <a:gd name="T53" fmla="*/ 28 h 963"/>
                    <a:gd name="T54" fmla="*/ 0 w 258"/>
                    <a:gd name="T55" fmla="*/ 0 h 963"/>
                    <a:gd name="T56" fmla="*/ 0 w 258"/>
                    <a:gd name="T57" fmla="*/ 580 h 963"/>
                    <a:gd name="T58" fmla="*/ 0 w 258"/>
                    <a:gd name="T59" fmla="*/ 609 h 963"/>
                    <a:gd name="T60" fmla="*/ 0 w 258"/>
                    <a:gd name="T61" fmla="*/ 609 h 963"/>
                    <a:gd name="T62" fmla="*/ 0 w 258"/>
                    <a:gd name="T63" fmla="*/ 637 h 963"/>
                    <a:gd name="T64" fmla="*/ 6 w 258"/>
                    <a:gd name="T65" fmla="*/ 651 h 963"/>
                    <a:gd name="T66" fmla="*/ 6 w 258"/>
                    <a:gd name="T67" fmla="*/ 665 h 963"/>
                    <a:gd name="T68" fmla="*/ 12 w 258"/>
                    <a:gd name="T69" fmla="*/ 680 h 963"/>
                    <a:gd name="T70" fmla="*/ 18 w 258"/>
                    <a:gd name="T71" fmla="*/ 694 h 963"/>
                    <a:gd name="T72" fmla="*/ 24 w 258"/>
                    <a:gd name="T73" fmla="*/ 708 h 963"/>
                    <a:gd name="T74" fmla="*/ 30 w 258"/>
                    <a:gd name="T75" fmla="*/ 722 h 963"/>
                    <a:gd name="T76" fmla="*/ 36 w 258"/>
                    <a:gd name="T77" fmla="*/ 750 h 963"/>
                    <a:gd name="T78" fmla="*/ 42 w 258"/>
                    <a:gd name="T79" fmla="*/ 750 h 963"/>
                    <a:gd name="T80" fmla="*/ 54 w 258"/>
                    <a:gd name="T81" fmla="*/ 764 h 963"/>
                    <a:gd name="T82" fmla="*/ 60 w 258"/>
                    <a:gd name="T83" fmla="*/ 793 h 963"/>
                    <a:gd name="T84" fmla="*/ 66 w 258"/>
                    <a:gd name="T85" fmla="*/ 793 h 963"/>
                    <a:gd name="T86" fmla="*/ 84 w 258"/>
                    <a:gd name="T87" fmla="*/ 821 h 963"/>
                    <a:gd name="T88" fmla="*/ 96 w 258"/>
                    <a:gd name="T89" fmla="*/ 835 h 963"/>
                    <a:gd name="T90" fmla="*/ 102 w 258"/>
                    <a:gd name="T91" fmla="*/ 835 h 963"/>
                    <a:gd name="T92" fmla="*/ 120 w 258"/>
                    <a:gd name="T93" fmla="*/ 864 h 963"/>
                    <a:gd name="T94" fmla="*/ 132 w 258"/>
                    <a:gd name="T95" fmla="*/ 878 h 963"/>
                    <a:gd name="T96" fmla="*/ 144 w 258"/>
                    <a:gd name="T97" fmla="*/ 878 h 963"/>
                    <a:gd name="T98" fmla="*/ 156 w 258"/>
                    <a:gd name="T99" fmla="*/ 892 h 963"/>
                    <a:gd name="T100" fmla="*/ 174 w 258"/>
                    <a:gd name="T101" fmla="*/ 906 h 963"/>
                    <a:gd name="T102" fmla="*/ 186 w 258"/>
                    <a:gd name="T103" fmla="*/ 920 h 963"/>
                    <a:gd name="T104" fmla="*/ 204 w 258"/>
                    <a:gd name="T105" fmla="*/ 934 h 963"/>
                    <a:gd name="T106" fmla="*/ 228 w 258"/>
                    <a:gd name="T107" fmla="*/ 948 h 963"/>
                    <a:gd name="T108" fmla="*/ 234 w 258"/>
                    <a:gd name="T109" fmla="*/ 963 h 963"/>
                    <a:gd name="T110" fmla="*/ 258 w 258"/>
                    <a:gd name="T111" fmla="*/ 963 h 963"/>
                    <a:gd name="T112" fmla="*/ 258 w 258"/>
                    <a:gd name="T113" fmla="*/ 382 h 96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58"/>
                    <a:gd name="T172" fmla="*/ 0 h 963"/>
                    <a:gd name="T173" fmla="*/ 258 w 258"/>
                    <a:gd name="T174" fmla="*/ 963 h 96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58" h="963">
                      <a:moveTo>
                        <a:pt x="258" y="382"/>
                      </a:moveTo>
                      <a:lnTo>
                        <a:pt x="234" y="382"/>
                      </a:lnTo>
                      <a:lnTo>
                        <a:pt x="228" y="368"/>
                      </a:lnTo>
                      <a:lnTo>
                        <a:pt x="204" y="354"/>
                      </a:lnTo>
                      <a:lnTo>
                        <a:pt x="186" y="340"/>
                      </a:lnTo>
                      <a:lnTo>
                        <a:pt x="174" y="326"/>
                      </a:lnTo>
                      <a:lnTo>
                        <a:pt x="156" y="312"/>
                      </a:lnTo>
                      <a:lnTo>
                        <a:pt x="144" y="297"/>
                      </a:lnTo>
                      <a:lnTo>
                        <a:pt x="132" y="297"/>
                      </a:lnTo>
                      <a:lnTo>
                        <a:pt x="120" y="283"/>
                      </a:lnTo>
                      <a:lnTo>
                        <a:pt x="102" y="255"/>
                      </a:lnTo>
                      <a:lnTo>
                        <a:pt x="96" y="255"/>
                      </a:lnTo>
                      <a:lnTo>
                        <a:pt x="84" y="241"/>
                      </a:lnTo>
                      <a:lnTo>
                        <a:pt x="66" y="212"/>
                      </a:lnTo>
                      <a:lnTo>
                        <a:pt x="60" y="212"/>
                      </a:lnTo>
                      <a:lnTo>
                        <a:pt x="54" y="184"/>
                      </a:lnTo>
                      <a:lnTo>
                        <a:pt x="42" y="170"/>
                      </a:lnTo>
                      <a:lnTo>
                        <a:pt x="36" y="170"/>
                      </a:lnTo>
                      <a:lnTo>
                        <a:pt x="30" y="142"/>
                      </a:lnTo>
                      <a:lnTo>
                        <a:pt x="24" y="128"/>
                      </a:lnTo>
                      <a:lnTo>
                        <a:pt x="18" y="113"/>
                      </a:lnTo>
                      <a:lnTo>
                        <a:pt x="12" y="99"/>
                      </a:lnTo>
                      <a:lnTo>
                        <a:pt x="6" y="85"/>
                      </a:lnTo>
                      <a:lnTo>
                        <a:pt x="6" y="71"/>
                      </a:lnTo>
                      <a:lnTo>
                        <a:pt x="0" y="57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0" y="580"/>
                      </a:lnTo>
                      <a:lnTo>
                        <a:pt x="0" y="609"/>
                      </a:lnTo>
                      <a:lnTo>
                        <a:pt x="0" y="637"/>
                      </a:lnTo>
                      <a:lnTo>
                        <a:pt x="6" y="651"/>
                      </a:lnTo>
                      <a:lnTo>
                        <a:pt x="6" y="665"/>
                      </a:lnTo>
                      <a:lnTo>
                        <a:pt x="12" y="680"/>
                      </a:lnTo>
                      <a:lnTo>
                        <a:pt x="18" y="694"/>
                      </a:lnTo>
                      <a:lnTo>
                        <a:pt x="24" y="708"/>
                      </a:lnTo>
                      <a:lnTo>
                        <a:pt x="30" y="722"/>
                      </a:lnTo>
                      <a:lnTo>
                        <a:pt x="36" y="750"/>
                      </a:lnTo>
                      <a:lnTo>
                        <a:pt x="42" y="750"/>
                      </a:lnTo>
                      <a:lnTo>
                        <a:pt x="54" y="764"/>
                      </a:lnTo>
                      <a:lnTo>
                        <a:pt x="60" y="793"/>
                      </a:lnTo>
                      <a:lnTo>
                        <a:pt x="66" y="793"/>
                      </a:lnTo>
                      <a:lnTo>
                        <a:pt x="84" y="821"/>
                      </a:lnTo>
                      <a:lnTo>
                        <a:pt x="96" y="835"/>
                      </a:lnTo>
                      <a:lnTo>
                        <a:pt x="102" y="835"/>
                      </a:lnTo>
                      <a:lnTo>
                        <a:pt x="120" y="864"/>
                      </a:lnTo>
                      <a:lnTo>
                        <a:pt x="132" y="878"/>
                      </a:lnTo>
                      <a:lnTo>
                        <a:pt x="144" y="878"/>
                      </a:lnTo>
                      <a:lnTo>
                        <a:pt x="156" y="892"/>
                      </a:lnTo>
                      <a:lnTo>
                        <a:pt x="174" y="906"/>
                      </a:lnTo>
                      <a:lnTo>
                        <a:pt x="186" y="920"/>
                      </a:lnTo>
                      <a:lnTo>
                        <a:pt x="204" y="934"/>
                      </a:lnTo>
                      <a:lnTo>
                        <a:pt x="228" y="948"/>
                      </a:lnTo>
                      <a:lnTo>
                        <a:pt x="234" y="963"/>
                      </a:lnTo>
                      <a:lnTo>
                        <a:pt x="258" y="963"/>
                      </a:lnTo>
                      <a:lnTo>
                        <a:pt x="258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2" name="Freeform 24"/>
                <p:cNvSpPr>
                  <a:spLocks/>
                </p:cNvSpPr>
                <p:nvPr/>
              </p:nvSpPr>
              <p:spPr bwMode="auto">
                <a:xfrm>
                  <a:off x="2250" y="2021"/>
                  <a:ext cx="624" cy="963"/>
                </a:xfrm>
                <a:custGeom>
                  <a:avLst/>
                  <a:gdLst>
                    <a:gd name="T0" fmla="*/ 624 w 624"/>
                    <a:gd name="T1" fmla="*/ 0 h 963"/>
                    <a:gd name="T2" fmla="*/ 0 w 624"/>
                    <a:gd name="T3" fmla="*/ 382 h 963"/>
                    <a:gd name="T4" fmla="*/ 0 w 624"/>
                    <a:gd name="T5" fmla="*/ 963 h 963"/>
                    <a:gd name="T6" fmla="*/ 624 w 624"/>
                    <a:gd name="T7" fmla="*/ 580 h 963"/>
                    <a:gd name="T8" fmla="*/ 624 w 624"/>
                    <a:gd name="T9" fmla="*/ 0 h 9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3"/>
                    <a:gd name="T17" fmla="*/ 624 w 624"/>
                    <a:gd name="T18" fmla="*/ 963 h 9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3">
                      <a:moveTo>
                        <a:pt x="624" y="0"/>
                      </a:moveTo>
                      <a:lnTo>
                        <a:pt x="0" y="382"/>
                      </a:lnTo>
                      <a:lnTo>
                        <a:pt x="0" y="963"/>
                      </a:lnTo>
                      <a:lnTo>
                        <a:pt x="624" y="580"/>
                      </a:lnTo>
                      <a:lnTo>
                        <a:pt x="624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3" name="Freeform 25"/>
                <p:cNvSpPr>
                  <a:spLocks/>
                </p:cNvSpPr>
                <p:nvPr/>
              </p:nvSpPr>
              <p:spPr bwMode="auto">
                <a:xfrm>
                  <a:off x="1992" y="2021"/>
                  <a:ext cx="882" cy="382"/>
                </a:xfrm>
                <a:custGeom>
                  <a:avLst/>
                  <a:gdLst>
                    <a:gd name="T0" fmla="*/ 258 w 882"/>
                    <a:gd name="T1" fmla="*/ 382 h 382"/>
                    <a:gd name="T2" fmla="*/ 234 w 882"/>
                    <a:gd name="T3" fmla="*/ 382 h 382"/>
                    <a:gd name="T4" fmla="*/ 228 w 882"/>
                    <a:gd name="T5" fmla="*/ 368 h 382"/>
                    <a:gd name="T6" fmla="*/ 204 w 882"/>
                    <a:gd name="T7" fmla="*/ 354 h 382"/>
                    <a:gd name="T8" fmla="*/ 186 w 882"/>
                    <a:gd name="T9" fmla="*/ 340 h 382"/>
                    <a:gd name="T10" fmla="*/ 174 w 882"/>
                    <a:gd name="T11" fmla="*/ 326 h 382"/>
                    <a:gd name="T12" fmla="*/ 156 w 882"/>
                    <a:gd name="T13" fmla="*/ 312 h 382"/>
                    <a:gd name="T14" fmla="*/ 144 w 882"/>
                    <a:gd name="T15" fmla="*/ 297 h 382"/>
                    <a:gd name="T16" fmla="*/ 132 w 882"/>
                    <a:gd name="T17" fmla="*/ 297 h 382"/>
                    <a:gd name="T18" fmla="*/ 120 w 882"/>
                    <a:gd name="T19" fmla="*/ 283 h 382"/>
                    <a:gd name="T20" fmla="*/ 102 w 882"/>
                    <a:gd name="T21" fmla="*/ 255 h 382"/>
                    <a:gd name="T22" fmla="*/ 96 w 882"/>
                    <a:gd name="T23" fmla="*/ 255 h 382"/>
                    <a:gd name="T24" fmla="*/ 84 w 882"/>
                    <a:gd name="T25" fmla="*/ 241 h 382"/>
                    <a:gd name="T26" fmla="*/ 66 w 882"/>
                    <a:gd name="T27" fmla="*/ 212 h 382"/>
                    <a:gd name="T28" fmla="*/ 60 w 882"/>
                    <a:gd name="T29" fmla="*/ 212 h 382"/>
                    <a:gd name="T30" fmla="*/ 54 w 882"/>
                    <a:gd name="T31" fmla="*/ 184 h 382"/>
                    <a:gd name="T32" fmla="*/ 42 w 882"/>
                    <a:gd name="T33" fmla="*/ 170 h 382"/>
                    <a:gd name="T34" fmla="*/ 36 w 882"/>
                    <a:gd name="T35" fmla="*/ 170 h 382"/>
                    <a:gd name="T36" fmla="*/ 30 w 882"/>
                    <a:gd name="T37" fmla="*/ 142 h 382"/>
                    <a:gd name="T38" fmla="*/ 24 w 882"/>
                    <a:gd name="T39" fmla="*/ 128 h 382"/>
                    <a:gd name="T40" fmla="*/ 18 w 882"/>
                    <a:gd name="T41" fmla="*/ 113 h 382"/>
                    <a:gd name="T42" fmla="*/ 12 w 882"/>
                    <a:gd name="T43" fmla="*/ 99 h 382"/>
                    <a:gd name="T44" fmla="*/ 6 w 882"/>
                    <a:gd name="T45" fmla="*/ 85 h 382"/>
                    <a:gd name="T46" fmla="*/ 6 w 882"/>
                    <a:gd name="T47" fmla="*/ 71 h 382"/>
                    <a:gd name="T48" fmla="*/ 0 w 882"/>
                    <a:gd name="T49" fmla="*/ 57 h 382"/>
                    <a:gd name="T50" fmla="*/ 0 w 882"/>
                    <a:gd name="T51" fmla="*/ 28 h 382"/>
                    <a:gd name="T52" fmla="*/ 0 w 882"/>
                    <a:gd name="T53" fmla="*/ 28 h 382"/>
                    <a:gd name="T54" fmla="*/ 0 w 882"/>
                    <a:gd name="T55" fmla="*/ 0 h 382"/>
                    <a:gd name="T56" fmla="*/ 882 w 882"/>
                    <a:gd name="T57" fmla="*/ 0 h 382"/>
                    <a:gd name="T58" fmla="*/ 258 w 882"/>
                    <a:gd name="T59" fmla="*/ 382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2"/>
                    <a:gd name="T91" fmla="*/ 0 h 382"/>
                    <a:gd name="T92" fmla="*/ 882 w 882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2" h="382">
                      <a:moveTo>
                        <a:pt x="258" y="382"/>
                      </a:moveTo>
                      <a:lnTo>
                        <a:pt x="234" y="382"/>
                      </a:lnTo>
                      <a:lnTo>
                        <a:pt x="228" y="368"/>
                      </a:lnTo>
                      <a:lnTo>
                        <a:pt x="204" y="354"/>
                      </a:lnTo>
                      <a:lnTo>
                        <a:pt x="186" y="340"/>
                      </a:lnTo>
                      <a:lnTo>
                        <a:pt x="174" y="326"/>
                      </a:lnTo>
                      <a:lnTo>
                        <a:pt x="156" y="312"/>
                      </a:lnTo>
                      <a:lnTo>
                        <a:pt x="144" y="297"/>
                      </a:lnTo>
                      <a:lnTo>
                        <a:pt x="132" y="297"/>
                      </a:lnTo>
                      <a:lnTo>
                        <a:pt x="120" y="283"/>
                      </a:lnTo>
                      <a:lnTo>
                        <a:pt x="102" y="255"/>
                      </a:lnTo>
                      <a:lnTo>
                        <a:pt x="96" y="255"/>
                      </a:lnTo>
                      <a:lnTo>
                        <a:pt x="84" y="241"/>
                      </a:lnTo>
                      <a:lnTo>
                        <a:pt x="66" y="212"/>
                      </a:lnTo>
                      <a:lnTo>
                        <a:pt x="60" y="212"/>
                      </a:lnTo>
                      <a:lnTo>
                        <a:pt x="54" y="184"/>
                      </a:lnTo>
                      <a:lnTo>
                        <a:pt x="42" y="170"/>
                      </a:lnTo>
                      <a:lnTo>
                        <a:pt x="36" y="170"/>
                      </a:lnTo>
                      <a:lnTo>
                        <a:pt x="30" y="142"/>
                      </a:lnTo>
                      <a:lnTo>
                        <a:pt x="24" y="128"/>
                      </a:lnTo>
                      <a:lnTo>
                        <a:pt x="18" y="113"/>
                      </a:lnTo>
                      <a:lnTo>
                        <a:pt x="12" y="99"/>
                      </a:lnTo>
                      <a:lnTo>
                        <a:pt x="6" y="85"/>
                      </a:lnTo>
                      <a:lnTo>
                        <a:pt x="6" y="71"/>
                      </a:lnTo>
                      <a:lnTo>
                        <a:pt x="0" y="57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882" y="0"/>
                      </a:lnTo>
                      <a:lnTo>
                        <a:pt x="258" y="3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00"/>
                    </a:gs>
                    <a:gs pos="100000">
                      <a:srgbClr val="FAEE58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48" name="Oval 51"/>
              <p:cNvSpPr>
                <a:spLocks noChangeArrowheads="1"/>
              </p:cNvSpPr>
              <p:nvPr/>
            </p:nvSpPr>
            <p:spPr bwMode="auto">
              <a:xfrm>
                <a:off x="2744" y="1842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49" name="Oval 54"/>
              <p:cNvSpPr>
                <a:spLocks noChangeArrowheads="1"/>
              </p:cNvSpPr>
              <p:nvPr/>
            </p:nvSpPr>
            <p:spPr bwMode="auto">
              <a:xfrm>
                <a:off x="2472" y="1979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50" name="Oval 55"/>
              <p:cNvSpPr>
                <a:spLocks noChangeArrowheads="1"/>
              </p:cNvSpPr>
              <p:nvPr/>
            </p:nvSpPr>
            <p:spPr bwMode="auto">
              <a:xfrm>
                <a:off x="2245" y="2296"/>
                <a:ext cx="181" cy="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FFCC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346" name="Oval 69"/>
            <p:cNvSpPr>
              <a:spLocks noChangeArrowheads="1"/>
            </p:cNvSpPr>
            <p:nvPr/>
          </p:nvSpPr>
          <p:spPr bwMode="auto">
            <a:xfrm>
              <a:off x="1156" y="2614"/>
              <a:ext cx="137" cy="228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46"/>
          <p:cNvGrpSpPr>
            <a:grpSpLocks/>
          </p:cNvGrpSpPr>
          <p:nvPr/>
        </p:nvGrpSpPr>
        <p:grpSpPr bwMode="auto">
          <a:xfrm>
            <a:off x="4643438" y="2852738"/>
            <a:ext cx="1000125" cy="1797050"/>
            <a:chOff x="3107" y="1842"/>
            <a:chExt cx="630" cy="1132"/>
          </a:xfrm>
        </p:grpSpPr>
        <p:grpSp>
          <p:nvGrpSpPr>
            <p:cNvPr id="13339" name="Group 27"/>
            <p:cNvGrpSpPr>
              <a:grpSpLocks/>
            </p:cNvGrpSpPr>
            <p:nvPr/>
          </p:nvGrpSpPr>
          <p:grpSpPr bwMode="auto">
            <a:xfrm>
              <a:off x="3107" y="1842"/>
              <a:ext cx="630" cy="1132"/>
              <a:chOff x="2874" y="2021"/>
              <a:chExt cx="630" cy="1132"/>
            </a:xfrm>
          </p:grpSpPr>
          <p:sp>
            <p:nvSpPr>
              <p:cNvPr id="13343" name="Freeform 28"/>
              <p:cNvSpPr>
                <a:spLocks/>
              </p:cNvSpPr>
              <p:nvPr/>
            </p:nvSpPr>
            <p:spPr bwMode="auto">
              <a:xfrm>
                <a:off x="2874" y="2403"/>
                <a:ext cx="630" cy="750"/>
              </a:xfrm>
              <a:custGeom>
                <a:avLst/>
                <a:gdLst>
                  <a:gd name="T0" fmla="*/ 630 w 630"/>
                  <a:gd name="T1" fmla="*/ 0 h 750"/>
                  <a:gd name="T2" fmla="*/ 606 w 630"/>
                  <a:gd name="T3" fmla="*/ 14 h 750"/>
                  <a:gd name="T4" fmla="*/ 594 w 630"/>
                  <a:gd name="T5" fmla="*/ 29 h 750"/>
                  <a:gd name="T6" fmla="*/ 570 w 630"/>
                  <a:gd name="T7" fmla="*/ 43 h 750"/>
                  <a:gd name="T8" fmla="*/ 546 w 630"/>
                  <a:gd name="T9" fmla="*/ 57 h 750"/>
                  <a:gd name="T10" fmla="*/ 534 w 630"/>
                  <a:gd name="T11" fmla="*/ 57 h 750"/>
                  <a:gd name="T12" fmla="*/ 510 w 630"/>
                  <a:gd name="T13" fmla="*/ 71 h 750"/>
                  <a:gd name="T14" fmla="*/ 486 w 630"/>
                  <a:gd name="T15" fmla="*/ 85 h 750"/>
                  <a:gd name="T16" fmla="*/ 468 w 630"/>
                  <a:gd name="T17" fmla="*/ 85 h 750"/>
                  <a:gd name="T18" fmla="*/ 444 w 630"/>
                  <a:gd name="T19" fmla="*/ 99 h 750"/>
                  <a:gd name="T20" fmla="*/ 414 w 630"/>
                  <a:gd name="T21" fmla="*/ 99 h 750"/>
                  <a:gd name="T22" fmla="*/ 402 w 630"/>
                  <a:gd name="T23" fmla="*/ 114 h 750"/>
                  <a:gd name="T24" fmla="*/ 378 w 630"/>
                  <a:gd name="T25" fmla="*/ 114 h 750"/>
                  <a:gd name="T26" fmla="*/ 348 w 630"/>
                  <a:gd name="T27" fmla="*/ 128 h 750"/>
                  <a:gd name="T28" fmla="*/ 336 w 630"/>
                  <a:gd name="T29" fmla="*/ 128 h 750"/>
                  <a:gd name="T30" fmla="*/ 306 w 630"/>
                  <a:gd name="T31" fmla="*/ 128 h 750"/>
                  <a:gd name="T32" fmla="*/ 276 w 630"/>
                  <a:gd name="T33" fmla="*/ 142 h 750"/>
                  <a:gd name="T34" fmla="*/ 258 w 630"/>
                  <a:gd name="T35" fmla="*/ 142 h 750"/>
                  <a:gd name="T36" fmla="*/ 228 w 630"/>
                  <a:gd name="T37" fmla="*/ 142 h 750"/>
                  <a:gd name="T38" fmla="*/ 198 w 630"/>
                  <a:gd name="T39" fmla="*/ 156 h 750"/>
                  <a:gd name="T40" fmla="*/ 186 w 630"/>
                  <a:gd name="T41" fmla="*/ 156 h 750"/>
                  <a:gd name="T42" fmla="*/ 156 w 630"/>
                  <a:gd name="T43" fmla="*/ 156 h 750"/>
                  <a:gd name="T44" fmla="*/ 126 w 630"/>
                  <a:gd name="T45" fmla="*/ 156 h 750"/>
                  <a:gd name="T46" fmla="*/ 108 w 630"/>
                  <a:gd name="T47" fmla="*/ 156 h 750"/>
                  <a:gd name="T48" fmla="*/ 78 w 630"/>
                  <a:gd name="T49" fmla="*/ 170 h 750"/>
                  <a:gd name="T50" fmla="*/ 48 w 630"/>
                  <a:gd name="T51" fmla="*/ 170 h 750"/>
                  <a:gd name="T52" fmla="*/ 30 w 630"/>
                  <a:gd name="T53" fmla="*/ 170 h 750"/>
                  <a:gd name="T54" fmla="*/ 0 w 630"/>
                  <a:gd name="T55" fmla="*/ 170 h 750"/>
                  <a:gd name="T56" fmla="*/ 0 w 630"/>
                  <a:gd name="T57" fmla="*/ 750 h 750"/>
                  <a:gd name="T58" fmla="*/ 30 w 630"/>
                  <a:gd name="T59" fmla="*/ 750 h 750"/>
                  <a:gd name="T60" fmla="*/ 48 w 630"/>
                  <a:gd name="T61" fmla="*/ 750 h 750"/>
                  <a:gd name="T62" fmla="*/ 78 w 630"/>
                  <a:gd name="T63" fmla="*/ 750 h 750"/>
                  <a:gd name="T64" fmla="*/ 108 w 630"/>
                  <a:gd name="T65" fmla="*/ 736 h 750"/>
                  <a:gd name="T66" fmla="*/ 126 w 630"/>
                  <a:gd name="T67" fmla="*/ 736 h 750"/>
                  <a:gd name="T68" fmla="*/ 156 w 630"/>
                  <a:gd name="T69" fmla="*/ 736 h 750"/>
                  <a:gd name="T70" fmla="*/ 186 w 630"/>
                  <a:gd name="T71" fmla="*/ 736 h 750"/>
                  <a:gd name="T72" fmla="*/ 198 w 630"/>
                  <a:gd name="T73" fmla="*/ 736 h 750"/>
                  <a:gd name="T74" fmla="*/ 228 w 630"/>
                  <a:gd name="T75" fmla="*/ 722 h 750"/>
                  <a:gd name="T76" fmla="*/ 258 w 630"/>
                  <a:gd name="T77" fmla="*/ 722 h 750"/>
                  <a:gd name="T78" fmla="*/ 276 w 630"/>
                  <a:gd name="T79" fmla="*/ 722 h 750"/>
                  <a:gd name="T80" fmla="*/ 306 w 630"/>
                  <a:gd name="T81" fmla="*/ 708 h 750"/>
                  <a:gd name="T82" fmla="*/ 336 w 630"/>
                  <a:gd name="T83" fmla="*/ 708 h 750"/>
                  <a:gd name="T84" fmla="*/ 348 w 630"/>
                  <a:gd name="T85" fmla="*/ 708 h 750"/>
                  <a:gd name="T86" fmla="*/ 378 w 630"/>
                  <a:gd name="T87" fmla="*/ 694 h 750"/>
                  <a:gd name="T88" fmla="*/ 402 w 630"/>
                  <a:gd name="T89" fmla="*/ 694 h 750"/>
                  <a:gd name="T90" fmla="*/ 414 w 630"/>
                  <a:gd name="T91" fmla="*/ 680 h 750"/>
                  <a:gd name="T92" fmla="*/ 444 w 630"/>
                  <a:gd name="T93" fmla="*/ 680 h 750"/>
                  <a:gd name="T94" fmla="*/ 468 w 630"/>
                  <a:gd name="T95" fmla="*/ 666 h 750"/>
                  <a:gd name="T96" fmla="*/ 486 w 630"/>
                  <a:gd name="T97" fmla="*/ 666 h 750"/>
                  <a:gd name="T98" fmla="*/ 510 w 630"/>
                  <a:gd name="T99" fmla="*/ 651 h 750"/>
                  <a:gd name="T100" fmla="*/ 534 w 630"/>
                  <a:gd name="T101" fmla="*/ 637 h 750"/>
                  <a:gd name="T102" fmla="*/ 546 w 630"/>
                  <a:gd name="T103" fmla="*/ 637 h 750"/>
                  <a:gd name="T104" fmla="*/ 570 w 630"/>
                  <a:gd name="T105" fmla="*/ 623 h 750"/>
                  <a:gd name="T106" fmla="*/ 594 w 630"/>
                  <a:gd name="T107" fmla="*/ 609 h 750"/>
                  <a:gd name="T108" fmla="*/ 606 w 630"/>
                  <a:gd name="T109" fmla="*/ 595 h 750"/>
                  <a:gd name="T110" fmla="*/ 630 w 630"/>
                  <a:gd name="T111" fmla="*/ 581 h 750"/>
                  <a:gd name="T112" fmla="*/ 630 w 630"/>
                  <a:gd name="T113" fmla="*/ 0 h 7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30"/>
                  <a:gd name="T172" fmla="*/ 0 h 750"/>
                  <a:gd name="T173" fmla="*/ 630 w 630"/>
                  <a:gd name="T174" fmla="*/ 750 h 75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30" h="750">
                    <a:moveTo>
                      <a:pt x="630" y="0"/>
                    </a:moveTo>
                    <a:lnTo>
                      <a:pt x="606" y="14"/>
                    </a:lnTo>
                    <a:lnTo>
                      <a:pt x="594" y="29"/>
                    </a:lnTo>
                    <a:lnTo>
                      <a:pt x="570" y="43"/>
                    </a:lnTo>
                    <a:lnTo>
                      <a:pt x="546" y="57"/>
                    </a:lnTo>
                    <a:lnTo>
                      <a:pt x="534" y="57"/>
                    </a:lnTo>
                    <a:lnTo>
                      <a:pt x="510" y="71"/>
                    </a:lnTo>
                    <a:lnTo>
                      <a:pt x="486" y="85"/>
                    </a:lnTo>
                    <a:lnTo>
                      <a:pt x="468" y="85"/>
                    </a:lnTo>
                    <a:lnTo>
                      <a:pt x="444" y="99"/>
                    </a:lnTo>
                    <a:lnTo>
                      <a:pt x="414" y="99"/>
                    </a:lnTo>
                    <a:lnTo>
                      <a:pt x="402" y="114"/>
                    </a:lnTo>
                    <a:lnTo>
                      <a:pt x="378" y="114"/>
                    </a:lnTo>
                    <a:lnTo>
                      <a:pt x="348" y="128"/>
                    </a:lnTo>
                    <a:lnTo>
                      <a:pt x="336" y="128"/>
                    </a:lnTo>
                    <a:lnTo>
                      <a:pt x="306" y="128"/>
                    </a:lnTo>
                    <a:lnTo>
                      <a:pt x="276" y="142"/>
                    </a:lnTo>
                    <a:lnTo>
                      <a:pt x="258" y="142"/>
                    </a:lnTo>
                    <a:lnTo>
                      <a:pt x="228" y="142"/>
                    </a:lnTo>
                    <a:lnTo>
                      <a:pt x="198" y="156"/>
                    </a:lnTo>
                    <a:lnTo>
                      <a:pt x="186" y="156"/>
                    </a:lnTo>
                    <a:lnTo>
                      <a:pt x="156" y="156"/>
                    </a:lnTo>
                    <a:lnTo>
                      <a:pt x="126" y="156"/>
                    </a:lnTo>
                    <a:lnTo>
                      <a:pt x="108" y="156"/>
                    </a:lnTo>
                    <a:lnTo>
                      <a:pt x="78" y="170"/>
                    </a:lnTo>
                    <a:lnTo>
                      <a:pt x="48" y="170"/>
                    </a:lnTo>
                    <a:lnTo>
                      <a:pt x="30" y="170"/>
                    </a:lnTo>
                    <a:lnTo>
                      <a:pt x="0" y="170"/>
                    </a:lnTo>
                    <a:lnTo>
                      <a:pt x="0" y="750"/>
                    </a:lnTo>
                    <a:lnTo>
                      <a:pt x="30" y="750"/>
                    </a:lnTo>
                    <a:lnTo>
                      <a:pt x="48" y="750"/>
                    </a:lnTo>
                    <a:lnTo>
                      <a:pt x="78" y="750"/>
                    </a:lnTo>
                    <a:lnTo>
                      <a:pt x="108" y="736"/>
                    </a:lnTo>
                    <a:lnTo>
                      <a:pt x="126" y="736"/>
                    </a:lnTo>
                    <a:lnTo>
                      <a:pt x="156" y="736"/>
                    </a:lnTo>
                    <a:lnTo>
                      <a:pt x="186" y="736"/>
                    </a:lnTo>
                    <a:lnTo>
                      <a:pt x="198" y="736"/>
                    </a:lnTo>
                    <a:lnTo>
                      <a:pt x="228" y="722"/>
                    </a:lnTo>
                    <a:lnTo>
                      <a:pt x="258" y="722"/>
                    </a:lnTo>
                    <a:lnTo>
                      <a:pt x="276" y="722"/>
                    </a:lnTo>
                    <a:lnTo>
                      <a:pt x="306" y="708"/>
                    </a:lnTo>
                    <a:lnTo>
                      <a:pt x="336" y="708"/>
                    </a:lnTo>
                    <a:lnTo>
                      <a:pt x="348" y="708"/>
                    </a:lnTo>
                    <a:lnTo>
                      <a:pt x="378" y="694"/>
                    </a:lnTo>
                    <a:lnTo>
                      <a:pt x="402" y="694"/>
                    </a:lnTo>
                    <a:lnTo>
                      <a:pt x="414" y="680"/>
                    </a:lnTo>
                    <a:lnTo>
                      <a:pt x="444" y="680"/>
                    </a:lnTo>
                    <a:lnTo>
                      <a:pt x="468" y="666"/>
                    </a:lnTo>
                    <a:lnTo>
                      <a:pt x="486" y="666"/>
                    </a:lnTo>
                    <a:lnTo>
                      <a:pt x="510" y="651"/>
                    </a:lnTo>
                    <a:lnTo>
                      <a:pt x="534" y="637"/>
                    </a:lnTo>
                    <a:lnTo>
                      <a:pt x="546" y="637"/>
                    </a:lnTo>
                    <a:lnTo>
                      <a:pt x="570" y="623"/>
                    </a:lnTo>
                    <a:lnTo>
                      <a:pt x="594" y="609"/>
                    </a:lnTo>
                    <a:lnTo>
                      <a:pt x="606" y="595"/>
                    </a:lnTo>
                    <a:lnTo>
                      <a:pt x="630" y="581"/>
                    </a:lnTo>
                    <a:lnTo>
                      <a:pt x="63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AEE58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4" name="Freeform 29"/>
              <p:cNvSpPr>
                <a:spLocks/>
              </p:cNvSpPr>
              <p:nvPr/>
            </p:nvSpPr>
            <p:spPr bwMode="auto">
              <a:xfrm>
                <a:off x="2874" y="2021"/>
                <a:ext cx="630" cy="552"/>
              </a:xfrm>
              <a:custGeom>
                <a:avLst/>
                <a:gdLst>
                  <a:gd name="T0" fmla="*/ 630 w 630"/>
                  <a:gd name="T1" fmla="*/ 382 h 552"/>
                  <a:gd name="T2" fmla="*/ 606 w 630"/>
                  <a:gd name="T3" fmla="*/ 396 h 552"/>
                  <a:gd name="T4" fmla="*/ 594 w 630"/>
                  <a:gd name="T5" fmla="*/ 411 h 552"/>
                  <a:gd name="T6" fmla="*/ 570 w 630"/>
                  <a:gd name="T7" fmla="*/ 425 h 552"/>
                  <a:gd name="T8" fmla="*/ 546 w 630"/>
                  <a:gd name="T9" fmla="*/ 439 h 552"/>
                  <a:gd name="T10" fmla="*/ 534 w 630"/>
                  <a:gd name="T11" fmla="*/ 439 h 552"/>
                  <a:gd name="T12" fmla="*/ 510 w 630"/>
                  <a:gd name="T13" fmla="*/ 453 h 552"/>
                  <a:gd name="T14" fmla="*/ 486 w 630"/>
                  <a:gd name="T15" fmla="*/ 467 h 552"/>
                  <a:gd name="T16" fmla="*/ 468 w 630"/>
                  <a:gd name="T17" fmla="*/ 467 h 552"/>
                  <a:gd name="T18" fmla="*/ 444 w 630"/>
                  <a:gd name="T19" fmla="*/ 481 h 552"/>
                  <a:gd name="T20" fmla="*/ 414 w 630"/>
                  <a:gd name="T21" fmla="*/ 481 h 552"/>
                  <a:gd name="T22" fmla="*/ 402 w 630"/>
                  <a:gd name="T23" fmla="*/ 496 h 552"/>
                  <a:gd name="T24" fmla="*/ 378 w 630"/>
                  <a:gd name="T25" fmla="*/ 496 h 552"/>
                  <a:gd name="T26" fmla="*/ 348 w 630"/>
                  <a:gd name="T27" fmla="*/ 510 h 552"/>
                  <a:gd name="T28" fmla="*/ 336 w 630"/>
                  <a:gd name="T29" fmla="*/ 510 h 552"/>
                  <a:gd name="T30" fmla="*/ 306 w 630"/>
                  <a:gd name="T31" fmla="*/ 510 h 552"/>
                  <a:gd name="T32" fmla="*/ 276 w 630"/>
                  <a:gd name="T33" fmla="*/ 524 h 552"/>
                  <a:gd name="T34" fmla="*/ 258 w 630"/>
                  <a:gd name="T35" fmla="*/ 524 h 552"/>
                  <a:gd name="T36" fmla="*/ 228 w 630"/>
                  <a:gd name="T37" fmla="*/ 524 h 552"/>
                  <a:gd name="T38" fmla="*/ 198 w 630"/>
                  <a:gd name="T39" fmla="*/ 538 h 552"/>
                  <a:gd name="T40" fmla="*/ 186 w 630"/>
                  <a:gd name="T41" fmla="*/ 538 h 552"/>
                  <a:gd name="T42" fmla="*/ 156 w 630"/>
                  <a:gd name="T43" fmla="*/ 538 h 552"/>
                  <a:gd name="T44" fmla="*/ 126 w 630"/>
                  <a:gd name="T45" fmla="*/ 538 h 552"/>
                  <a:gd name="T46" fmla="*/ 108 w 630"/>
                  <a:gd name="T47" fmla="*/ 538 h 552"/>
                  <a:gd name="T48" fmla="*/ 78 w 630"/>
                  <a:gd name="T49" fmla="*/ 552 h 552"/>
                  <a:gd name="T50" fmla="*/ 48 w 630"/>
                  <a:gd name="T51" fmla="*/ 552 h 552"/>
                  <a:gd name="T52" fmla="*/ 30 w 630"/>
                  <a:gd name="T53" fmla="*/ 552 h 552"/>
                  <a:gd name="T54" fmla="*/ 0 w 630"/>
                  <a:gd name="T55" fmla="*/ 552 h 552"/>
                  <a:gd name="T56" fmla="*/ 0 w 630"/>
                  <a:gd name="T57" fmla="*/ 0 h 552"/>
                  <a:gd name="T58" fmla="*/ 630 w 630"/>
                  <a:gd name="T59" fmla="*/ 382 h 55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30"/>
                  <a:gd name="T91" fmla="*/ 0 h 552"/>
                  <a:gd name="T92" fmla="*/ 630 w 630"/>
                  <a:gd name="T93" fmla="*/ 552 h 55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30" h="552">
                    <a:moveTo>
                      <a:pt x="630" y="382"/>
                    </a:moveTo>
                    <a:lnTo>
                      <a:pt x="606" y="396"/>
                    </a:lnTo>
                    <a:lnTo>
                      <a:pt x="594" y="411"/>
                    </a:lnTo>
                    <a:lnTo>
                      <a:pt x="570" y="425"/>
                    </a:lnTo>
                    <a:lnTo>
                      <a:pt x="546" y="439"/>
                    </a:lnTo>
                    <a:lnTo>
                      <a:pt x="534" y="439"/>
                    </a:lnTo>
                    <a:lnTo>
                      <a:pt x="510" y="453"/>
                    </a:lnTo>
                    <a:lnTo>
                      <a:pt x="486" y="467"/>
                    </a:lnTo>
                    <a:lnTo>
                      <a:pt x="468" y="467"/>
                    </a:lnTo>
                    <a:lnTo>
                      <a:pt x="444" y="481"/>
                    </a:lnTo>
                    <a:lnTo>
                      <a:pt x="414" y="481"/>
                    </a:lnTo>
                    <a:lnTo>
                      <a:pt x="402" y="496"/>
                    </a:lnTo>
                    <a:lnTo>
                      <a:pt x="378" y="496"/>
                    </a:lnTo>
                    <a:lnTo>
                      <a:pt x="348" y="510"/>
                    </a:lnTo>
                    <a:lnTo>
                      <a:pt x="336" y="510"/>
                    </a:lnTo>
                    <a:lnTo>
                      <a:pt x="306" y="510"/>
                    </a:lnTo>
                    <a:lnTo>
                      <a:pt x="276" y="524"/>
                    </a:lnTo>
                    <a:lnTo>
                      <a:pt x="258" y="524"/>
                    </a:lnTo>
                    <a:lnTo>
                      <a:pt x="228" y="524"/>
                    </a:lnTo>
                    <a:lnTo>
                      <a:pt x="198" y="538"/>
                    </a:lnTo>
                    <a:lnTo>
                      <a:pt x="186" y="538"/>
                    </a:lnTo>
                    <a:lnTo>
                      <a:pt x="156" y="538"/>
                    </a:lnTo>
                    <a:lnTo>
                      <a:pt x="126" y="538"/>
                    </a:lnTo>
                    <a:lnTo>
                      <a:pt x="108" y="538"/>
                    </a:lnTo>
                    <a:lnTo>
                      <a:pt x="78" y="552"/>
                    </a:lnTo>
                    <a:lnTo>
                      <a:pt x="48" y="552"/>
                    </a:lnTo>
                    <a:lnTo>
                      <a:pt x="30" y="552"/>
                    </a:lnTo>
                    <a:lnTo>
                      <a:pt x="0" y="552"/>
                    </a:lnTo>
                    <a:lnTo>
                      <a:pt x="0" y="0"/>
                    </a:lnTo>
                    <a:lnTo>
                      <a:pt x="630" y="3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AEE58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340" name="Oval 40"/>
            <p:cNvSpPr>
              <a:spLocks noChangeArrowheads="1"/>
            </p:cNvSpPr>
            <p:nvPr/>
          </p:nvSpPr>
          <p:spPr bwMode="auto">
            <a:xfrm>
              <a:off x="3198" y="2069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1" name="Oval 41"/>
            <p:cNvSpPr>
              <a:spLocks noChangeArrowheads="1"/>
            </p:cNvSpPr>
            <p:nvPr/>
          </p:nvSpPr>
          <p:spPr bwMode="auto">
            <a:xfrm>
              <a:off x="3334" y="2205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2" name="Oval 42"/>
            <p:cNvSpPr>
              <a:spLocks noChangeArrowheads="1"/>
            </p:cNvSpPr>
            <p:nvPr/>
          </p:nvSpPr>
          <p:spPr bwMode="auto">
            <a:xfrm>
              <a:off x="3470" y="2432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58"/>
          <p:cNvGrpSpPr>
            <a:grpSpLocks/>
          </p:cNvGrpSpPr>
          <p:nvPr/>
        </p:nvGrpSpPr>
        <p:grpSpPr bwMode="auto">
          <a:xfrm>
            <a:off x="3708400" y="2852738"/>
            <a:ext cx="990600" cy="1797050"/>
            <a:chOff x="2472" y="1842"/>
            <a:chExt cx="624" cy="1132"/>
          </a:xfrm>
        </p:grpSpPr>
        <p:grpSp>
          <p:nvGrpSpPr>
            <p:cNvPr id="13334" name="Group 30"/>
            <p:cNvGrpSpPr>
              <a:grpSpLocks/>
            </p:cNvGrpSpPr>
            <p:nvPr/>
          </p:nvGrpSpPr>
          <p:grpSpPr bwMode="auto">
            <a:xfrm>
              <a:off x="2472" y="1842"/>
              <a:ext cx="624" cy="1132"/>
              <a:chOff x="2250" y="2021"/>
              <a:chExt cx="624" cy="1132"/>
            </a:xfrm>
          </p:grpSpPr>
          <p:sp>
            <p:nvSpPr>
              <p:cNvPr id="13337" name="Freeform 31"/>
              <p:cNvSpPr>
                <a:spLocks/>
              </p:cNvSpPr>
              <p:nvPr/>
            </p:nvSpPr>
            <p:spPr bwMode="auto">
              <a:xfrm>
                <a:off x="2250" y="2403"/>
                <a:ext cx="624" cy="750"/>
              </a:xfrm>
              <a:custGeom>
                <a:avLst/>
                <a:gdLst>
                  <a:gd name="T0" fmla="*/ 624 w 624"/>
                  <a:gd name="T1" fmla="*/ 170 h 750"/>
                  <a:gd name="T2" fmla="*/ 594 w 624"/>
                  <a:gd name="T3" fmla="*/ 170 h 750"/>
                  <a:gd name="T4" fmla="*/ 582 w 624"/>
                  <a:gd name="T5" fmla="*/ 170 h 750"/>
                  <a:gd name="T6" fmla="*/ 546 w 624"/>
                  <a:gd name="T7" fmla="*/ 170 h 750"/>
                  <a:gd name="T8" fmla="*/ 516 w 624"/>
                  <a:gd name="T9" fmla="*/ 156 h 750"/>
                  <a:gd name="T10" fmla="*/ 504 w 624"/>
                  <a:gd name="T11" fmla="*/ 156 h 750"/>
                  <a:gd name="T12" fmla="*/ 474 w 624"/>
                  <a:gd name="T13" fmla="*/ 156 h 750"/>
                  <a:gd name="T14" fmla="*/ 444 w 624"/>
                  <a:gd name="T15" fmla="*/ 156 h 750"/>
                  <a:gd name="T16" fmla="*/ 426 w 624"/>
                  <a:gd name="T17" fmla="*/ 156 h 750"/>
                  <a:gd name="T18" fmla="*/ 396 w 624"/>
                  <a:gd name="T19" fmla="*/ 142 h 750"/>
                  <a:gd name="T20" fmla="*/ 366 w 624"/>
                  <a:gd name="T21" fmla="*/ 142 h 750"/>
                  <a:gd name="T22" fmla="*/ 354 w 624"/>
                  <a:gd name="T23" fmla="*/ 142 h 750"/>
                  <a:gd name="T24" fmla="*/ 324 w 624"/>
                  <a:gd name="T25" fmla="*/ 128 h 750"/>
                  <a:gd name="T26" fmla="*/ 294 w 624"/>
                  <a:gd name="T27" fmla="*/ 128 h 750"/>
                  <a:gd name="T28" fmla="*/ 282 w 624"/>
                  <a:gd name="T29" fmla="*/ 128 h 750"/>
                  <a:gd name="T30" fmla="*/ 252 w 624"/>
                  <a:gd name="T31" fmla="*/ 114 h 750"/>
                  <a:gd name="T32" fmla="*/ 222 w 624"/>
                  <a:gd name="T33" fmla="*/ 114 h 750"/>
                  <a:gd name="T34" fmla="*/ 210 w 624"/>
                  <a:gd name="T35" fmla="*/ 99 h 750"/>
                  <a:gd name="T36" fmla="*/ 180 w 624"/>
                  <a:gd name="T37" fmla="*/ 99 h 750"/>
                  <a:gd name="T38" fmla="*/ 156 w 624"/>
                  <a:gd name="T39" fmla="*/ 85 h 750"/>
                  <a:gd name="T40" fmla="*/ 144 w 624"/>
                  <a:gd name="T41" fmla="*/ 85 h 750"/>
                  <a:gd name="T42" fmla="*/ 120 w 624"/>
                  <a:gd name="T43" fmla="*/ 71 h 750"/>
                  <a:gd name="T44" fmla="*/ 90 w 624"/>
                  <a:gd name="T45" fmla="*/ 57 h 750"/>
                  <a:gd name="T46" fmla="*/ 78 w 624"/>
                  <a:gd name="T47" fmla="*/ 57 h 750"/>
                  <a:gd name="T48" fmla="*/ 54 w 624"/>
                  <a:gd name="T49" fmla="*/ 43 h 750"/>
                  <a:gd name="T50" fmla="*/ 36 w 624"/>
                  <a:gd name="T51" fmla="*/ 29 h 750"/>
                  <a:gd name="T52" fmla="*/ 24 w 624"/>
                  <a:gd name="T53" fmla="*/ 14 h 750"/>
                  <a:gd name="T54" fmla="*/ 0 w 624"/>
                  <a:gd name="T55" fmla="*/ 0 h 750"/>
                  <a:gd name="T56" fmla="*/ 0 w 624"/>
                  <a:gd name="T57" fmla="*/ 581 h 750"/>
                  <a:gd name="T58" fmla="*/ 24 w 624"/>
                  <a:gd name="T59" fmla="*/ 595 h 750"/>
                  <a:gd name="T60" fmla="*/ 36 w 624"/>
                  <a:gd name="T61" fmla="*/ 609 h 750"/>
                  <a:gd name="T62" fmla="*/ 54 w 624"/>
                  <a:gd name="T63" fmla="*/ 623 h 750"/>
                  <a:gd name="T64" fmla="*/ 78 w 624"/>
                  <a:gd name="T65" fmla="*/ 637 h 750"/>
                  <a:gd name="T66" fmla="*/ 90 w 624"/>
                  <a:gd name="T67" fmla="*/ 637 h 750"/>
                  <a:gd name="T68" fmla="*/ 120 w 624"/>
                  <a:gd name="T69" fmla="*/ 651 h 750"/>
                  <a:gd name="T70" fmla="*/ 144 w 624"/>
                  <a:gd name="T71" fmla="*/ 666 h 750"/>
                  <a:gd name="T72" fmla="*/ 156 w 624"/>
                  <a:gd name="T73" fmla="*/ 666 h 750"/>
                  <a:gd name="T74" fmla="*/ 180 w 624"/>
                  <a:gd name="T75" fmla="*/ 680 h 750"/>
                  <a:gd name="T76" fmla="*/ 210 w 624"/>
                  <a:gd name="T77" fmla="*/ 680 h 750"/>
                  <a:gd name="T78" fmla="*/ 222 w 624"/>
                  <a:gd name="T79" fmla="*/ 694 h 750"/>
                  <a:gd name="T80" fmla="*/ 252 w 624"/>
                  <a:gd name="T81" fmla="*/ 694 h 750"/>
                  <a:gd name="T82" fmla="*/ 282 w 624"/>
                  <a:gd name="T83" fmla="*/ 708 h 750"/>
                  <a:gd name="T84" fmla="*/ 294 w 624"/>
                  <a:gd name="T85" fmla="*/ 708 h 750"/>
                  <a:gd name="T86" fmla="*/ 324 w 624"/>
                  <a:gd name="T87" fmla="*/ 708 h 750"/>
                  <a:gd name="T88" fmla="*/ 354 w 624"/>
                  <a:gd name="T89" fmla="*/ 722 h 750"/>
                  <a:gd name="T90" fmla="*/ 366 w 624"/>
                  <a:gd name="T91" fmla="*/ 722 h 750"/>
                  <a:gd name="T92" fmla="*/ 396 w 624"/>
                  <a:gd name="T93" fmla="*/ 722 h 750"/>
                  <a:gd name="T94" fmla="*/ 426 w 624"/>
                  <a:gd name="T95" fmla="*/ 736 h 750"/>
                  <a:gd name="T96" fmla="*/ 444 w 624"/>
                  <a:gd name="T97" fmla="*/ 736 h 750"/>
                  <a:gd name="T98" fmla="*/ 474 w 624"/>
                  <a:gd name="T99" fmla="*/ 736 h 750"/>
                  <a:gd name="T100" fmla="*/ 504 w 624"/>
                  <a:gd name="T101" fmla="*/ 736 h 750"/>
                  <a:gd name="T102" fmla="*/ 516 w 624"/>
                  <a:gd name="T103" fmla="*/ 736 h 750"/>
                  <a:gd name="T104" fmla="*/ 546 w 624"/>
                  <a:gd name="T105" fmla="*/ 750 h 750"/>
                  <a:gd name="T106" fmla="*/ 582 w 624"/>
                  <a:gd name="T107" fmla="*/ 750 h 750"/>
                  <a:gd name="T108" fmla="*/ 594 w 624"/>
                  <a:gd name="T109" fmla="*/ 750 h 750"/>
                  <a:gd name="T110" fmla="*/ 624 w 624"/>
                  <a:gd name="T111" fmla="*/ 750 h 750"/>
                  <a:gd name="T112" fmla="*/ 624 w 624"/>
                  <a:gd name="T113" fmla="*/ 170 h 7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24"/>
                  <a:gd name="T172" fmla="*/ 0 h 750"/>
                  <a:gd name="T173" fmla="*/ 624 w 624"/>
                  <a:gd name="T174" fmla="*/ 750 h 75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24" h="750">
                    <a:moveTo>
                      <a:pt x="624" y="170"/>
                    </a:moveTo>
                    <a:lnTo>
                      <a:pt x="594" y="170"/>
                    </a:lnTo>
                    <a:lnTo>
                      <a:pt x="582" y="170"/>
                    </a:lnTo>
                    <a:lnTo>
                      <a:pt x="546" y="170"/>
                    </a:lnTo>
                    <a:lnTo>
                      <a:pt x="516" y="156"/>
                    </a:lnTo>
                    <a:lnTo>
                      <a:pt x="504" y="156"/>
                    </a:lnTo>
                    <a:lnTo>
                      <a:pt x="474" y="156"/>
                    </a:lnTo>
                    <a:lnTo>
                      <a:pt x="444" y="156"/>
                    </a:lnTo>
                    <a:lnTo>
                      <a:pt x="426" y="156"/>
                    </a:lnTo>
                    <a:lnTo>
                      <a:pt x="396" y="142"/>
                    </a:lnTo>
                    <a:lnTo>
                      <a:pt x="366" y="142"/>
                    </a:lnTo>
                    <a:lnTo>
                      <a:pt x="354" y="142"/>
                    </a:lnTo>
                    <a:lnTo>
                      <a:pt x="324" y="128"/>
                    </a:lnTo>
                    <a:lnTo>
                      <a:pt x="294" y="128"/>
                    </a:lnTo>
                    <a:lnTo>
                      <a:pt x="282" y="128"/>
                    </a:lnTo>
                    <a:lnTo>
                      <a:pt x="252" y="114"/>
                    </a:lnTo>
                    <a:lnTo>
                      <a:pt x="222" y="114"/>
                    </a:lnTo>
                    <a:lnTo>
                      <a:pt x="210" y="99"/>
                    </a:lnTo>
                    <a:lnTo>
                      <a:pt x="180" y="99"/>
                    </a:lnTo>
                    <a:lnTo>
                      <a:pt x="156" y="85"/>
                    </a:lnTo>
                    <a:lnTo>
                      <a:pt x="144" y="85"/>
                    </a:lnTo>
                    <a:lnTo>
                      <a:pt x="120" y="71"/>
                    </a:lnTo>
                    <a:lnTo>
                      <a:pt x="90" y="57"/>
                    </a:lnTo>
                    <a:lnTo>
                      <a:pt x="78" y="57"/>
                    </a:lnTo>
                    <a:lnTo>
                      <a:pt x="54" y="43"/>
                    </a:lnTo>
                    <a:lnTo>
                      <a:pt x="36" y="29"/>
                    </a:lnTo>
                    <a:lnTo>
                      <a:pt x="24" y="14"/>
                    </a:lnTo>
                    <a:lnTo>
                      <a:pt x="0" y="0"/>
                    </a:lnTo>
                    <a:lnTo>
                      <a:pt x="0" y="581"/>
                    </a:lnTo>
                    <a:lnTo>
                      <a:pt x="24" y="595"/>
                    </a:lnTo>
                    <a:lnTo>
                      <a:pt x="36" y="609"/>
                    </a:lnTo>
                    <a:lnTo>
                      <a:pt x="54" y="623"/>
                    </a:lnTo>
                    <a:lnTo>
                      <a:pt x="78" y="637"/>
                    </a:lnTo>
                    <a:lnTo>
                      <a:pt x="90" y="637"/>
                    </a:lnTo>
                    <a:lnTo>
                      <a:pt x="120" y="651"/>
                    </a:lnTo>
                    <a:lnTo>
                      <a:pt x="144" y="666"/>
                    </a:lnTo>
                    <a:lnTo>
                      <a:pt x="156" y="666"/>
                    </a:lnTo>
                    <a:lnTo>
                      <a:pt x="180" y="680"/>
                    </a:lnTo>
                    <a:lnTo>
                      <a:pt x="210" y="680"/>
                    </a:lnTo>
                    <a:lnTo>
                      <a:pt x="222" y="694"/>
                    </a:lnTo>
                    <a:lnTo>
                      <a:pt x="252" y="694"/>
                    </a:lnTo>
                    <a:lnTo>
                      <a:pt x="282" y="708"/>
                    </a:lnTo>
                    <a:lnTo>
                      <a:pt x="294" y="708"/>
                    </a:lnTo>
                    <a:lnTo>
                      <a:pt x="324" y="708"/>
                    </a:lnTo>
                    <a:lnTo>
                      <a:pt x="354" y="722"/>
                    </a:lnTo>
                    <a:lnTo>
                      <a:pt x="366" y="722"/>
                    </a:lnTo>
                    <a:lnTo>
                      <a:pt x="396" y="722"/>
                    </a:lnTo>
                    <a:lnTo>
                      <a:pt x="426" y="736"/>
                    </a:lnTo>
                    <a:lnTo>
                      <a:pt x="444" y="736"/>
                    </a:lnTo>
                    <a:lnTo>
                      <a:pt x="474" y="736"/>
                    </a:lnTo>
                    <a:lnTo>
                      <a:pt x="504" y="736"/>
                    </a:lnTo>
                    <a:lnTo>
                      <a:pt x="516" y="736"/>
                    </a:lnTo>
                    <a:lnTo>
                      <a:pt x="546" y="750"/>
                    </a:lnTo>
                    <a:lnTo>
                      <a:pt x="582" y="750"/>
                    </a:lnTo>
                    <a:lnTo>
                      <a:pt x="594" y="750"/>
                    </a:lnTo>
                    <a:lnTo>
                      <a:pt x="624" y="750"/>
                    </a:lnTo>
                    <a:lnTo>
                      <a:pt x="624" y="17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AEE58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8" name="Freeform 32"/>
              <p:cNvSpPr>
                <a:spLocks/>
              </p:cNvSpPr>
              <p:nvPr/>
            </p:nvSpPr>
            <p:spPr bwMode="auto">
              <a:xfrm>
                <a:off x="2250" y="2021"/>
                <a:ext cx="624" cy="552"/>
              </a:xfrm>
              <a:custGeom>
                <a:avLst/>
                <a:gdLst>
                  <a:gd name="T0" fmla="*/ 624 w 624"/>
                  <a:gd name="T1" fmla="*/ 552 h 552"/>
                  <a:gd name="T2" fmla="*/ 594 w 624"/>
                  <a:gd name="T3" fmla="*/ 552 h 552"/>
                  <a:gd name="T4" fmla="*/ 582 w 624"/>
                  <a:gd name="T5" fmla="*/ 552 h 552"/>
                  <a:gd name="T6" fmla="*/ 546 w 624"/>
                  <a:gd name="T7" fmla="*/ 552 h 552"/>
                  <a:gd name="T8" fmla="*/ 516 w 624"/>
                  <a:gd name="T9" fmla="*/ 538 h 552"/>
                  <a:gd name="T10" fmla="*/ 504 w 624"/>
                  <a:gd name="T11" fmla="*/ 538 h 552"/>
                  <a:gd name="T12" fmla="*/ 474 w 624"/>
                  <a:gd name="T13" fmla="*/ 538 h 552"/>
                  <a:gd name="T14" fmla="*/ 444 w 624"/>
                  <a:gd name="T15" fmla="*/ 538 h 552"/>
                  <a:gd name="T16" fmla="*/ 426 w 624"/>
                  <a:gd name="T17" fmla="*/ 538 h 552"/>
                  <a:gd name="T18" fmla="*/ 396 w 624"/>
                  <a:gd name="T19" fmla="*/ 524 h 552"/>
                  <a:gd name="T20" fmla="*/ 366 w 624"/>
                  <a:gd name="T21" fmla="*/ 524 h 552"/>
                  <a:gd name="T22" fmla="*/ 354 w 624"/>
                  <a:gd name="T23" fmla="*/ 524 h 552"/>
                  <a:gd name="T24" fmla="*/ 324 w 624"/>
                  <a:gd name="T25" fmla="*/ 510 h 552"/>
                  <a:gd name="T26" fmla="*/ 294 w 624"/>
                  <a:gd name="T27" fmla="*/ 510 h 552"/>
                  <a:gd name="T28" fmla="*/ 282 w 624"/>
                  <a:gd name="T29" fmla="*/ 510 h 552"/>
                  <a:gd name="T30" fmla="*/ 252 w 624"/>
                  <a:gd name="T31" fmla="*/ 496 h 552"/>
                  <a:gd name="T32" fmla="*/ 222 w 624"/>
                  <a:gd name="T33" fmla="*/ 496 h 552"/>
                  <a:gd name="T34" fmla="*/ 210 w 624"/>
                  <a:gd name="T35" fmla="*/ 481 h 552"/>
                  <a:gd name="T36" fmla="*/ 180 w 624"/>
                  <a:gd name="T37" fmla="*/ 481 h 552"/>
                  <a:gd name="T38" fmla="*/ 156 w 624"/>
                  <a:gd name="T39" fmla="*/ 467 h 552"/>
                  <a:gd name="T40" fmla="*/ 144 w 624"/>
                  <a:gd name="T41" fmla="*/ 467 h 552"/>
                  <a:gd name="T42" fmla="*/ 120 w 624"/>
                  <a:gd name="T43" fmla="*/ 453 h 552"/>
                  <a:gd name="T44" fmla="*/ 90 w 624"/>
                  <a:gd name="T45" fmla="*/ 439 h 552"/>
                  <a:gd name="T46" fmla="*/ 78 w 624"/>
                  <a:gd name="T47" fmla="*/ 439 h 552"/>
                  <a:gd name="T48" fmla="*/ 54 w 624"/>
                  <a:gd name="T49" fmla="*/ 425 h 552"/>
                  <a:gd name="T50" fmla="*/ 36 w 624"/>
                  <a:gd name="T51" fmla="*/ 411 h 552"/>
                  <a:gd name="T52" fmla="*/ 24 w 624"/>
                  <a:gd name="T53" fmla="*/ 396 h 552"/>
                  <a:gd name="T54" fmla="*/ 0 w 624"/>
                  <a:gd name="T55" fmla="*/ 382 h 552"/>
                  <a:gd name="T56" fmla="*/ 624 w 624"/>
                  <a:gd name="T57" fmla="*/ 0 h 552"/>
                  <a:gd name="T58" fmla="*/ 624 w 624"/>
                  <a:gd name="T59" fmla="*/ 552 h 55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24"/>
                  <a:gd name="T91" fmla="*/ 0 h 552"/>
                  <a:gd name="T92" fmla="*/ 624 w 624"/>
                  <a:gd name="T93" fmla="*/ 552 h 55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24" h="552">
                    <a:moveTo>
                      <a:pt x="624" y="552"/>
                    </a:moveTo>
                    <a:lnTo>
                      <a:pt x="594" y="552"/>
                    </a:lnTo>
                    <a:lnTo>
                      <a:pt x="582" y="552"/>
                    </a:lnTo>
                    <a:lnTo>
                      <a:pt x="546" y="552"/>
                    </a:lnTo>
                    <a:lnTo>
                      <a:pt x="516" y="538"/>
                    </a:lnTo>
                    <a:lnTo>
                      <a:pt x="504" y="538"/>
                    </a:lnTo>
                    <a:lnTo>
                      <a:pt x="474" y="538"/>
                    </a:lnTo>
                    <a:lnTo>
                      <a:pt x="444" y="538"/>
                    </a:lnTo>
                    <a:lnTo>
                      <a:pt x="426" y="538"/>
                    </a:lnTo>
                    <a:lnTo>
                      <a:pt x="396" y="524"/>
                    </a:lnTo>
                    <a:lnTo>
                      <a:pt x="366" y="524"/>
                    </a:lnTo>
                    <a:lnTo>
                      <a:pt x="354" y="524"/>
                    </a:lnTo>
                    <a:lnTo>
                      <a:pt x="324" y="510"/>
                    </a:lnTo>
                    <a:lnTo>
                      <a:pt x="294" y="510"/>
                    </a:lnTo>
                    <a:lnTo>
                      <a:pt x="282" y="510"/>
                    </a:lnTo>
                    <a:lnTo>
                      <a:pt x="252" y="496"/>
                    </a:lnTo>
                    <a:lnTo>
                      <a:pt x="222" y="496"/>
                    </a:lnTo>
                    <a:lnTo>
                      <a:pt x="210" y="481"/>
                    </a:lnTo>
                    <a:lnTo>
                      <a:pt x="180" y="481"/>
                    </a:lnTo>
                    <a:lnTo>
                      <a:pt x="156" y="467"/>
                    </a:lnTo>
                    <a:lnTo>
                      <a:pt x="144" y="467"/>
                    </a:lnTo>
                    <a:lnTo>
                      <a:pt x="120" y="453"/>
                    </a:lnTo>
                    <a:lnTo>
                      <a:pt x="90" y="439"/>
                    </a:lnTo>
                    <a:lnTo>
                      <a:pt x="78" y="439"/>
                    </a:lnTo>
                    <a:lnTo>
                      <a:pt x="54" y="425"/>
                    </a:lnTo>
                    <a:lnTo>
                      <a:pt x="36" y="411"/>
                    </a:lnTo>
                    <a:lnTo>
                      <a:pt x="24" y="396"/>
                    </a:lnTo>
                    <a:lnTo>
                      <a:pt x="0" y="382"/>
                    </a:lnTo>
                    <a:lnTo>
                      <a:pt x="624" y="0"/>
                    </a:lnTo>
                    <a:lnTo>
                      <a:pt x="624" y="5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AEE58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335" name="Oval 50"/>
            <p:cNvSpPr>
              <a:spLocks noChangeArrowheads="1"/>
            </p:cNvSpPr>
            <p:nvPr/>
          </p:nvSpPr>
          <p:spPr bwMode="auto">
            <a:xfrm>
              <a:off x="2699" y="2205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6" name="Oval 52"/>
            <p:cNvSpPr>
              <a:spLocks noChangeArrowheads="1"/>
            </p:cNvSpPr>
            <p:nvPr/>
          </p:nvSpPr>
          <p:spPr bwMode="auto">
            <a:xfrm>
              <a:off x="2835" y="2750"/>
              <a:ext cx="181" cy="91"/>
            </a:xfrm>
            <a:prstGeom prst="ellipse">
              <a:avLst/>
            </a:prstGeom>
            <a:gradFill rotWithShape="1">
              <a:gsLst>
                <a:gs pos="0">
                  <a:srgbClr val="FFFF99"/>
                </a:gs>
                <a:gs pos="100000">
                  <a:srgbClr val="FFCC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3827" name="Picture 35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2987675" y="4005263"/>
            <a:ext cx="1584325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5" name="Picture 33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692275" y="2997200"/>
            <a:ext cx="15843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8" name="Picture 36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835150" y="1628775"/>
            <a:ext cx="15843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26" name="Picture 34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852738"/>
            <a:ext cx="1652587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30" name="Picture 38" descr="j0344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005263"/>
            <a:ext cx="1652587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81 0.00833 L -0.2757 0.1657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7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58382E-6 L -0.25989 0.2622 " pathEditMode="relative" ptsTypes="AA">
                                      <p:cBhvr>
                                        <p:cTn id="6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31214E-6 L 0.08663 0.17826 " pathEditMode="relative" ptsTypes="AA">
                                      <p:cBhvr>
                                        <p:cTn id="70" dur="20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79191E-6 L 0.11024 0.22034 " pathEditMode="relative" ptsTypes="AA">
                                      <p:cBhvr>
                                        <p:cTn id="7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31214E-6 L 0.20486 0.25179 " pathEditMode="relative" ptsTypes="AA">
                                      <p:cBhvr>
                                        <p:cTn id="74" dur="2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21387E-6 L 0.2599 0.1889 " pathEditMode="relative" ptsTypes="AA">
                                      <p:cBhvr>
                                        <p:cTn id="7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56069E-6 L 0.14167 -0.02104 " pathEditMode="relative" ptsTypes="AA">
                                      <p:cBhvr>
                                        <p:cTn id="78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4798E-6 L 0.17326 -0.03144 " pathEditMode="relative" ptsTypes="AA">
                                      <p:cBhvr>
                                        <p:cTn id="8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60116E-6 L 0.13402 -0.06289 " pathEditMode="relative" ptsTypes="AA">
                                      <p:cBhvr>
                                        <p:cTn id="82" dur="20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3.00578E-6 L 0.13385 -0.11537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4.91329E-6 L -0.15747 -0.05249 " pathEditMode="relative" ptsTypes="AA">
                                      <p:cBhvr>
                                        <p:cTn id="86" dur="20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7.63006E-6 L -0.09461 -0.12601 " pathEditMode="relative" ptsTypes="AA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62428E-7 L -0.18107 -0.07353 " pathEditMode="relative" ptsTypes="AA">
                                      <p:cBhvr>
                                        <p:cTn id="90" dur="2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8.3237E-6 L -0.19688 -0.06288 " pathEditMode="relative" ptsTypes="AA">
                                      <p:cBhvr>
                                        <p:cTn id="9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02312E-6 L -0.18125 0.0714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36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6763E-6 L -0.15746 0.07329 " pathEditMode="relative" ptsTypes="AA">
                                      <p:cBhvr>
                                        <p:cTn id="9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Проверь себя!</a:t>
            </a:r>
          </a:p>
        </p:txBody>
      </p:sp>
      <p:grpSp>
        <p:nvGrpSpPr>
          <p:cNvPr id="14339" name="Group 74"/>
          <p:cNvGrpSpPr>
            <a:grpSpLocks/>
          </p:cNvGrpSpPr>
          <p:nvPr/>
        </p:nvGrpSpPr>
        <p:grpSpPr bwMode="auto">
          <a:xfrm>
            <a:off x="4067175" y="1916113"/>
            <a:ext cx="1296988" cy="2089150"/>
            <a:chOff x="2562" y="1207"/>
            <a:chExt cx="817" cy="1316"/>
          </a:xfrm>
        </p:grpSpPr>
        <p:sp>
          <p:nvSpPr>
            <p:cNvPr id="14400" name="Line 6"/>
            <p:cNvSpPr>
              <a:spLocks noChangeShapeType="1"/>
            </p:cNvSpPr>
            <p:nvPr/>
          </p:nvSpPr>
          <p:spPr bwMode="auto">
            <a:xfrm>
              <a:off x="2562" y="1842"/>
              <a:ext cx="817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744" y="1207"/>
              <a:ext cx="22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4402" name="WordArt 8"/>
            <p:cNvSpPr>
              <a:spLocks noChangeArrowheads="1" noChangeShapeType="1" noTextEdit="1"/>
            </p:cNvSpPr>
            <p:nvPr/>
          </p:nvSpPr>
          <p:spPr bwMode="auto">
            <a:xfrm>
              <a:off x="2744" y="1979"/>
              <a:ext cx="362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4</a:t>
              </a:r>
            </a:p>
          </p:txBody>
        </p:sp>
      </p:grpSp>
      <p:grpSp>
        <p:nvGrpSpPr>
          <p:cNvPr id="14340" name="Group 73"/>
          <p:cNvGrpSpPr>
            <a:grpSpLocks/>
          </p:cNvGrpSpPr>
          <p:nvPr/>
        </p:nvGrpSpPr>
        <p:grpSpPr bwMode="auto">
          <a:xfrm>
            <a:off x="1042988" y="1916113"/>
            <a:ext cx="936625" cy="2017712"/>
            <a:chOff x="657" y="1207"/>
            <a:chExt cx="590" cy="1271"/>
          </a:xfrm>
        </p:grpSpPr>
        <p:sp>
          <p:nvSpPr>
            <p:cNvPr id="14397" name="WordArt 4"/>
            <p:cNvSpPr>
              <a:spLocks noChangeArrowheads="1" noChangeShapeType="1" noTextEdit="1"/>
            </p:cNvSpPr>
            <p:nvPr/>
          </p:nvSpPr>
          <p:spPr bwMode="auto">
            <a:xfrm>
              <a:off x="793" y="1207"/>
              <a:ext cx="227" cy="4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4398" name="WordArt 5"/>
            <p:cNvSpPr>
              <a:spLocks noChangeArrowheads="1" noChangeShapeType="1" noTextEdit="1"/>
            </p:cNvSpPr>
            <p:nvPr/>
          </p:nvSpPr>
          <p:spPr bwMode="auto">
            <a:xfrm>
              <a:off x="793" y="1979"/>
              <a:ext cx="408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14399" name="Line 9"/>
            <p:cNvSpPr>
              <a:spLocks noChangeShapeType="1"/>
            </p:cNvSpPr>
            <p:nvPr/>
          </p:nvSpPr>
          <p:spPr bwMode="auto">
            <a:xfrm>
              <a:off x="657" y="1842"/>
              <a:ext cx="59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41" name="Group 75"/>
          <p:cNvGrpSpPr>
            <a:grpSpLocks/>
          </p:cNvGrpSpPr>
          <p:nvPr/>
        </p:nvGrpSpPr>
        <p:grpSpPr bwMode="auto">
          <a:xfrm>
            <a:off x="6877050" y="1844675"/>
            <a:ext cx="1223963" cy="2160588"/>
            <a:chOff x="4059" y="1207"/>
            <a:chExt cx="771" cy="1361"/>
          </a:xfrm>
        </p:grpSpPr>
        <p:sp>
          <p:nvSpPr>
            <p:cNvPr id="1439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4241" y="1207"/>
              <a:ext cx="227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439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4286" y="2024"/>
              <a:ext cx="317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14396" name="Line 15"/>
            <p:cNvSpPr>
              <a:spLocks noChangeShapeType="1"/>
            </p:cNvSpPr>
            <p:nvPr/>
          </p:nvSpPr>
          <p:spPr bwMode="auto">
            <a:xfrm flipV="1">
              <a:off x="4059" y="1842"/>
              <a:ext cx="771" cy="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779838" y="4365625"/>
            <a:ext cx="1936750" cy="1797050"/>
            <a:chOff x="2426" y="1525"/>
            <a:chExt cx="1220" cy="1132"/>
          </a:xfrm>
        </p:grpSpPr>
        <p:grpSp>
          <p:nvGrpSpPr>
            <p:cNvPr id="14383" name="Group 17"/>
            <p:cNvGrpSpPr>
              <a:grpSpLocks/>
            </p:cNvGrpSpPr>
            <p:nvPr/>
          </p:nvGrpSpPr>
          <p:grpSpPr bwMode="auto">
            <a:xfrm>
              <a:off x="2426" y="1525"/>
              <a:ext cx="1220" cy="1132"/>
              <a:chOff x="3424" y="3249"/>
              <a:chExt cx="1220" cy="1132"/>
            </a:xfrm>
          </p:grpSpPr>
          <p:grpSp>
            <p:nvGrpSpPr>
              <p:cNvPr id="14388" name="Group 18"/>
              <p:cNvGrpSpPr>
                <a:grpSpLocks/>
              </p:cNvGrpSpPr>
              <p:nvPr/>
            </p:nvGrpSpPr>
            <p:grpSpPr bwMode="auto">
              <a:xfrm>
                <a:off x="4014" y="3249"/>
                <a:ext cx="630" cy="1132"/>
                <a:chOff x="2874" y="2021"/>
                <a:chExt cx="630" cy="1132"/>
              </a:xfrm>
            </p:grpSpPr>
            <p:sp>
              <p:nvSpPr>
                <p:cNvPr id="14392" name="Freeform 19"/>
                <p:cNvSpPr>
                  <a:spLocks/>
                </p:cNvSpPr>
                <p:nvPr/>
              </p:nvSpPr>
              <p:spPr bwMode="auto">
                <a:xfrm>
                  <a:off x="2874" y="2403"/>
                  <a:ext cx="630" cy="750"/>
                </a:xfrm>
                <a:custGeom>
                  <a:avLst/>
                  <a:gdLst>
                    <a:gd name="T0" fmla="*/ 630 w 630"/>
                    <a:gd name="T1" fmla="*/ 0 h 750"/>
                    <a:gd name="T2" fmla="*/ 606 w 630"/>
                    <a:gd name="T3" fmla="*/ 14 h 750"/>
                    <a:gd name="T4" fmla="*/ 594 w 630"/>
                    <a:gd name="T5" fmla="*/ 29 h 750"/>
                    <a:gd name="T6" fmla="*/ 570 w 630"/>
                    <a:gd name="T7" fmla="*/ 43 h 750"/>
                    <a:gd name="T8" fmla="*/ 546 w 630"/>
                    <a:gd name="T9" fmla="*/ 57 h 750"/>
                    <a:gd name="T10" fmla="*/ 534 w 630"/>
                    <a:gd name="T11" fmla="*/ 57 h 750"/>
                    <a:gd name="T12" fmla="*/ 510 w 630"/>
                    <a:gd name="T13" fmla="*/ 71 h 750"/>
                    <a:gd name="T14" fmla="*/ 486 w 630"/>
                    <a:gd name="T15" fmla="*/ 85 h 750"/>
                    <a:gd name="T16" fmla="*/ 468 w 630"/>
                    <a:gd name="T17" fmla="*/ 85 h 750"/>
                    <a:gd name="T18" fmla="*/ 444 w 630"/>
                    <a:gd name="T19" fmla="*/ 99 h 750"/>
                    <a:gd name="T20" fmla="*/ 414 w 630"/>
                    <a:gd name="T21" fmla="*/ 99 h 750"/>
                    <a:gd name="T22" fmla="*/ 402 w 630"/>
                    <a:gd name="T23" fmla="*/ 114 h 750"/>
                    <a:gd name="T24" fmla="*/ 378 w 630"/>
                    <a:gd name="T25" fmla="*/ 114 h 750"/>
                    <a:gd name="T26" fmla="*/ 348 w 630"/>
                    <a:gd name="T27" fmla="*/ 128 h 750"/>
                    <a:gd name="T28" fmla="*/ 336 w 630"/>
                    <a:gd name="T29" fmla="*/ 128 h 750"/>
                    <a:gd name="T30" fmla="*/ 306 w 630"/>
                    <a:gd name="T31" fmla="*/ 128 h 750"/>
                    <a:gd name="T32" fmla="*/ 276 w 630"/>
                    <a:gd name="T33" fmla="*/ 142 h 750"/>
                    <a:gd name="T34" fmla="*/ 258 w 630"/>
                    <a:gd name="T35" fmla="*/ 142 h 750"/>
                    <a:gd name="T36" fmla="*/ 228 w 630"/>
                    <a:gd name="T37" fmla="*/ 142 h 750"/>
                    <a:gd name="T38" fmla="*/ 198 w 630"/>
                    <a:gd name="T39" fmla="*/ 156 h 750"/>
                    <a:gd name="T40" fmla="*/ 186 w 630"/>
                    <a:gd name="T41" fmla="*/ 156 h 750"/>
                    <a:gd name="T42" fmla="*/ 156 w 630"/>
                    <a:gd name="T43" fmla="*/ 156 h 750"/>
                    <a:gd name="T44" fmla="*/ 126 w 630"/>
                    <a:gd name="T45" fmla="*/ 156 h 750"/>
                    <a:gd name="T46" fmla="*/ 108 w 630"/>
                    <a:gd name="T47" fmla="*/ 156 h 750"/>
                    <a:gd name="T48" fmla="*/ 78 w 630"/>
                    <a:gd name="T49" fmla="*/ 170 h 750"/>
                    <a:gd name="T50" fmla="*/ 48 w 630"/>
                    <a:gd name="T51" fmla="*/ 170 h 750"/>
                    <a:gd name="T52" fmla="*/ 30 w 630"/>
                    <a:gd name="T53" fmla="*/ 170 h 750"/>
                    <a:gd name="T54" fmla="*/ 0 w 630"/>
                    <a:gd name="T55" fmla="*/ 170 h 750"/>
                    <a:gd name="T56" fmla="*/ 0 w 630"/>
                    <a:gd name="T57" fmla="*/ 750 h 750"/>
                    <a:gd name="T58" fmla="*/ 30 w 630"/>
                    <a:gd name="T59" fmla="*/ 750 h 750"/>
                    <a:gd name="T60" fmla="*/ 48 w 630"/>
                    <a:gd name="T61" fmla="*/ 750 h 750"/>
                    <a:gd name="T62" fmla="*/ 78 w 630"/>
                    <a:gd name="T63" fmla="*/ 750 h 750"/>
                    <a:gd name="T64" fmla="*/ 108 w 630"/>
                    <a:gd name="T65" fmla="*/ 736 h 750"/>
                    <a:gd name="T66" fmla="*/ 126 w 630"/>
                    <a:gd name="T67" fmla="*/ 736 h 750"/>
                    <a:gd name="T68" fmla="*/ 156 w 630"/>
                    <a:gd name="T69" fmla="*/ 736 h 750"/>
                    <a:gd name="T70" fmla="*/ 186 w 630"/>
                    <a:gd name="T71" fmla="*/ 736 h 750"/>
                    <a:gd name="T72" fmla="*/ 198 w 630"/>
                    <a:gd name="T73" fmla="*/ 736 h 750"/>
                    <a:gd name="T74" fmla="*/ 228 w 630"/>
                    <a:gd name="T75" fmla="*/ 722 h 750"/>
                    <a:gd name="T76" fmla="*/ 258 w 630"/>
                    <a:gd name="T77" fmla="*/ 722 h 750"/>
                    <a:gd name="T78" fmla="*/ 276 w 630"/>
                    <a:gd name="T79" fmla="*/ 722 h 750"/>
                    <a:gd name="T80" fmla="*/ 306 w 630"/>
                    <a:gd name="T81" fmla="*/ 708 h 750"/>
                    <a:gd name="T82" fmla="*/ 336 w 630"/>
                    <a:gd name="T83" fmla="*/ 708 h 750"/>
                    <a:gd name="T84" fmla="*/ 348 w 630"/>
                    <a:gd name="T85" fmla="*/ 708 h 750"/>
                    <a:gd name="T86" fmla="*/ 378 w 630"/>
                    <a:gd name="T87" fmla="*/ 694 h 750"/>
                    <a:gd name="T88" fmla="*/ 402 w 630"/>
                    <a:gd name="T89" fmla="*/ 694 h 750"/>
                    <a:gd name="T90" fmla="*/ 414 w 630"/>
                    <a:gd name="T91" fmla="*/ 680 h 750"/>
                    <a:gd name="T92" fmla="*/ 444 w 630"/>
                    <a:gd name="T93" fmla="*/ 680 h 750"/>
                    <a:gd name="T94" fmla="*/ 468 w 630"/>
                    <a:gd name="T95" fmla="*/ 666 h 750"/>
                    <a:gd name="T96" fmla="*/ 486 w 630"/>
                    <a:gd name="T97" fmla="*/ 666 h 750"/>
                    <a:gd name="T98" fmla="*/ 510 w 630"/>
                    <a:gd name="T99" fmla="*/ 651 h 750"/>
                    <a:gd name="T100" fmla="*/ 534 w 630"/>
                    <a:gd name="T101" fmla="*/ 637 h 750"/>
                    <a:gd name="T102" fmla="*/ 546 w 630"/>
                    <a:gd name="T103" fmla="*/ 637 h 750"/>
                    <a:gd name="T104" fmla="*/ 570 w 630"/>
                    <a:gd name="T105" fmla="*/ 623 h 750"/>
                    <a:gd name="T106" fmla="*/ 594 w 630"/>
                    <a:gd name="T107" fmla="*/ 609 h 750"/>
                    <a:gd name="T108" fmla="*/ 606 w 630"/>
                    <a:gd name="T109" fmla="*/ 595 h 750"/>
                    <a:gd name="T110" fmla="*/ 630 w 630"/>
                    <a:gd name="T111" fmla="*/ 581 h 750"/>
                    <a:gd name="T112" fmla="*/ 630 w 630"/>
                    <a:gd name="T113" fmla="*/ 0 h 75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30"/>
                    <a:gd name="T172" fmla="*/ 0 h 750"/>
                    <a:gd name="T173" fmla="*/ 630 w 630"/>
                    <a:gd name="T174" fmla="*/ 750 h 75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30" h="750">
                      <a:moveTo>
                        <a:pt x="630" y="0"/>
                      </a:moveTo>
                      <a:lnTo>
                        <a:pt x="606" y="14"/>
                      </a:lnTo>
                      <a:lnTo>
                        <a:pt x="594" y="29"/>
                      </a:lnTo>
                      <a:lnTo>
                        <a:pt x="570" y="43"/>
                      </a:lnTo>
                      <a:lnTo>
                        <a:pt x="546" y="57"/>
                      </a:lnTo>
                      <a:lnTo>
                        <a:pt x="534" y="57"/>
                      </a:lnTo>
                      <a:lnTo>
                        <a:pt x="510" y="71"/>
                      </a:lnTo>
                      <a:lnTo>
                        <a:pt x="486" y="85"/>
                      </a:lnTo>
                      <a:lnTo>
                        <a:pt x="468" y="85"/>
                      </a:lnTo>
                      <a:lnTo>
                        <a:pt x="444" y="99"/>
                      </a:lnTo>
                      <a:lnTo>
                        <a:pt x="414" y="99"/>
                      </a:lnTo>
                      <a:lnTo>
                        <a:pt x="402" y="114"/>
                      </a:lnTo>
                      <a:lnTo>
                        <a:pt x="378" y="114"/>
                      </a:lnTo>
                      <a:lnTo>
                        <a:pt x="348" y="128"/>
                      </a:lnTo>
                      <a:lnTo>
                        <a:pt x="336" y="128"/>
                      </a:lnTo>
                      <a:lnTo>
                        <a:pt x="306" y="128"/>
                      </a:lnTo>
                      <a:lnTo>
                        <a:pt x="276" y="142"/>
                      </a:lnTo>
                      <a:lnTo>
                        <a:pt x="258" y="142"/>
                      </a:lnTo>
                      <a:lnTo>
                        <a:pt x="228" y="142"/>
                      </a:lnTo>
                      <a:lnTo>
                        <a:pt x="198" y="156"/>
                      </a:lnTo>
                      <a:lnTo>
                        <a:pt x="186" y="156"/>
                      </a:lnTo>
                      <a:lnTo>
                        <a:pt x="156" y="156"/>
                      </a:lnTo>
                      <a:lnTo>
                        <a:pt x="126" y="156"/>
                      </a:lnTo>
                      <a:lnTo>
                        <a:pt x="108" y="156"/>
                      </a:lnTo>
                      <a:lnTo>
                        <a:pt x="78" y="170"/>
                      </a:lnTo>
                      <a:lnTo>
                        <a:pt x="48" y="170"/>
                      </a:lnTo>
                      <a:lnTo>
                        <a:pt x="30" y="170"/>
                      </a:lnTo>
                      <a:lnTo>
                        <a:pt x="0" y="170"/>
                      </a:lnTo>
                      <a:lnTo>
                        <a:pt x="0" y="750"/>
                      </a:lnTo>
                      <a:lnTo>
                        <a:pt x="30" y="750"/>
                      </a:lnTo>
                      <a:lnTo>
                        <a:pt x="48" y="750"/>
                      </a:lnTo>
                      <a:lnTo>
                        <a:pt x="78" y="750"/>
                      </a:lnTo>
                      <a:lnTo>
                        <a:pt x="108" y="736"/>
                      </a:lnTo>
                      <a:lnTo>
                        <a:pt x="126" y="736"/>
                      </a:lnTo>
                      <a:lnTo>
                        <a:pt x="156" y="736"/>
                      </a:lnTo>
                      <a:lnTo>
                        <a:pt x="186" y="736"/>
                      </a:lnTo>
                      <a:lnTo>
                        <a:pt x="198" y="736"/>
                      </a:lnTo>
                      <a:lnTo>
                        <a:pt x="228" y="722"/>
                      </a:lnTo>
                      <a:lnTo>
                        <a:pt x="258" y="722"/>
                      </a:lnTo>
                      <a:lnTo>
                        <a:pt x="276" y="722"/>
                      </a:lnTo>
                      <a:lnTo>
                        <a:pt x="306" y="708"/>
                      </a:lnTo>
                      <a:lnTo>
                        <a:pt x="336" y="708"/>
                      </a:lnTo>
                      <a:lnTo>
                        <a:pt x="348" y="708"/>
                      </a:lnTo>
                      <a:lnTo>
                        <a:pt x="378" y="694"/>
                      </a:lnTo>
                      <a:lnTo>
                        <a:pt x="402" y="694"/>
                      </a:lnTo>
                      <a:lnTo>
                        <a:pt x="414" y="680"/>
                      </a:lnTo>
                      <a:lnTo>
                        <a:pt x="444" y="680"/>
                      </a:lnTo>
                      <a:lnTo>
                        <a:pt x="468" y="666"/>
                      </a:lnTo>
                      <a:lnTo>
                        <a:pt x="486" y="666"/>
                      </a:lnTo>
                      <a:lnTo>
                        <a:pt x="510" y="651"/>
                      </a:lnTo>
                      <a:lnTo>
                        <a:pt x="534" y="637"/>
                      </a:lnTo>
                      <a:lnTo>
                        <a:pt x="546" y="637"/>
                      </a:lnTo>
                      <a:lnTo>
                        <a:pt x="570" y="623"/>
                      </a:lnTo>
                      <a:lnTo>
                        <a:pt x="594" y="609"/>
                      </a:lnTo>
                      <a:lnTo>
                        <a:pt x="606" y="595"/>
                      </a:lnTo>
                      <a:lnTo>
                        <a:pt x="630" y="581"/>
                      </a:lnTo>
                      <a:lnTo>
                        <a:pt x="630" y="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93" name="Freeform 20"/>
                <p:cNvSpPr>
                  <a:spLocks/>
                </p:cNvSpPr>
                <p:nvPr/>
              </p:nvSpPr>
              <p:spPr bwMode="auto">
                <a:xfrm>
                  <a:off x="2874" y="2021"/>
                  <a:ext cx="630" cy="552"/>
                </a:xfrm>
                <a:custGeom>
                  <a:avLst/>
                  <a:gdLst>
                    <a:gd name="T0" fmla="*/ 630 w 630"/>
                    <a:gd name="T1" fmla="*/ 382 h 552"/>
                    <a:gd name="T2" fmla="*/ 606 w 630"/>
                    <a:gd name="T3" fmla="*/ 396 h 552"/>
                    <a:gd name="T4" fmla="*/ 594 w 630"/>
                    <a:gd name="T5" fmla="*/ 411 h 552"/>
                    <a:gd name="T6" fmla="*/ 570 w 630"/>
                    <a:gd name="T7" fmla="*/ 425 h 552"/>
                    <a:gd name="T8" fmla="*/ 546 w 630"/>
                    <a:gd name="T9" fmla="*/ 439 h 552"/>
                    <a:gd name="T10" fmla="*/ 534 w 630"/>
                    <a:gd name="T11" fmla="*/ 439 h 552"/>
                    <a:gd name="T12" fmla="*/ 510 w 630"/>
                    <a:gd name="T13" fmla="*/ 453 h 552"/>
                    <a:gd name="T14" fmla="*/ 486 w 630"/>
                    <a:gd name="T15" fmla="*/ 467 h 552"/>
                    <a:gd name="T16" fmla="*/ 468 w 630"/>
                    <a:gd name="T17" fmla="*/ 467 h 552"/>
                    <a:gd name="T18" fmla="*/ 444 w 630"/>
                    <a:gd name="T19" fmla="*/ 481 h 552"/>
                    <a:gd name="T20" fmla="*/ 414 w 630"/>
                    <a:gd name="T21" fmla="*/ 481 h 552"/>
                    <a:gd name="T22" fmla="*/ 402 w 630"/>
                    <a:gd name="T23" fmla="*/ 496 h 552"/>
                    <a:gd name="T24" fmla="*/ 378 w 630"/>
                    <a:gd name="T25" fmla="*/ 496 h 552"/>
                    <a:gd name="T26" fmla="*/ 348 w 630"/>
                    <a:gd name="T27" fmla="*/ 510 h 552"/>
                    <a:gd name="T28" fmla="*/ 336 w 630"/>
                    <a:gd name="T29" fmla="*/ 510 h 552"/>
                    <a:gd name="T30" fmla="*/ 306 w 630"/>
                    <a:gd name="T31" fmla="*/ 510 h 552"/>
                    <a:gd name="T32" fmla="*/ 276 w 630"/>
                    <a:gd name="T33" fmla="*/ 524 h 552"/>
                    <a:gd name="T34" fmla="*/ 258 w 630"/>
                    <a:gd name="T35" fmla="*/ 524 h 552"/>
                    <a:gd name="T36" fmla="*/ 228 w 630"/>
                    <a:gd name="T37" fmla="*/ 524 h 552"/>
                    <a:gd name="T38" fmla="*/ 198 w 630"/>
                    <a:gd name="T39" fmla="*/ 538 h 552"/>
                    <a:gd name="T40" fmla="*/ 186 w 630"/>
                    <a:gd name="T41" fmla="*/ 538 h 552"/>
                    <a:gd name="T42" fmla="*/ 156 w 630"/>
                    <a:gd name="T43" fmla="*/ 538 h 552"/>
                    <a:gd name="T44" fmla="*/ 126 w 630"/>
                    <a:gd name="T45" fmla="*/ 538 h 552"/>
                    <a:gd name="T46" fmla="*/ 108 w 630"/>
                    <a:gd name="T47" fmla="*/ 538 h 552"/>
                    <a:gd name="T48" fmla="*/ 78 w 630"/>
                    <a:gd name="T49" fmla="*/ 552 h 552"/>
                    <a:gd name="T50" fmla="*/ 48 w 630"/>
                    <a:gd name="T51" fmla="*/ 552 h 552"/>
                    <a:gd name="T52" fmla="*/ 30 w 630"/>
                    <a:gd name="T53" fmla="*/ 552 h 552"/>
                    <a:gd name="T54" fmla="*/ 0 w 630"/>
                    <a:gd name="T55" fmla="*/ 552 h 552"/>
                    <a:gd name="T56" fmla="*/ 0 w 630"/>
                    <a:gd name="T57" fmla="*/ 0 h 552"/>
                    <a:gd name="T58" fmla="*/ 630 w 630"/>
                    <a:gd name="T59" fmla="*/ 382 h 5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30"/>
                    <a:gd name="T91" fmla="*/ 0 h 552"/>
                    <a:gd name="T92" fmla="*/ 630 w 630"/>
                    <a:gd name="T93" fmla="*/ 552 h 5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30" h="552">
                      <a:moveTo>
                        <a:pt x="630" y="382"/>
                      </a:moveTo>
                      <a:lnTo>
                        <a:pt x="606" y="396"/>
                      </a:lnTo>
                      <a:lnTo>
                        <a:pt x="594" y="411"/>
                      </a:lnTo>
                      <a:lnTo>
                        <a:pt x="570" y="425"/>
                      </a:lnTo>
                      <a:lnTo>
                        <a:pt x="546" y="439"/>
                      </a:lnTo>
                      <a:lnTo>
                        <a:pt x="534" y="439"/>
                      </a:lnTo>
                      <a:lnTo>
                        <a:pt x="510" y="453"/>
                      </a:lnTo>
                      <a:lnTo>
                        <a:pt x="486" y="467"/>
                      </a:lnTo>
                      <a:lnTo>
                        <a:pt x="468" y="467"/>
                      </a:lnTo>
                      <a:lnTo>
                        <a:pt x="444" y="481"/>
                      </a:lnTo>
                      <a:lnTo>
                        <a:pt x="414" y="481"/>
                      </a:lnTo>
                      <a:lnTo>
                        <a:pt x="402" y="496"/>
                      </a:lnTo>
                      <a:lnTo>
                        <a:pt x="378" y="496"/>
                      </a:lnTo>
                      <a:lnTo>
                        <a:pt x="348" y="510"/>
                      </a:lnTo>
                      <a:lnTo>
                        <a:pt x="336" y="510"/>
                      </a:lnTo>
                      <a:lnTo>
                        <a:pt x="306" y="510"/>
                      </a:lnTo>
                      <a:lnTo>
                        <a:pt x="276" y="524"/>
                      </a:lnTo>
                      <a:lnTo>
                        <a:pt x="258" y="524"/>
                      </a:lnTo>
                      <a:lnTo>
                        <a:pt x="228" y="524"/>
                      </a:lnTo>
                      <a:lnTo>
                        <a:pt x="198" y="538"/>
                      </a:lnTo>
                      <a:lnTo>
                        <a:pt x="186" y="538"/>
                      </a:lnTo>
                      <a:lnTo>
                        <a:pt x="156" y="538"/>
                      </a:lnTo>
                      <a:lnTo>
                        <a:pt x="126" y="538"/>
                      </a:lnTo>
                      <a:lnTo>
                        <a:pt x="108" y="538"/>
                      </a:lnTo>
                      <a:lnTo>
                        <a:pt x="78" y="552"/>
                      </a:lnTo>
                      <a:lnTo>
                        <a:pt x="48" y="552"/>
                      </a:lnTo>
                      <a:lnTo>
                        <a:pt x="30" y="552"/>
                      </a:lnTo>
                      <a:lnTo>
                        <a:pt x="0" y="552"/>
                      </a:lnTo>
                      <a:lnTo>
                        <a:pt x="0" y="0"/>
                      </a:lnTo>
                      <a:lnTo>
                        <a:pt x="630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389" name="Group 21"/>
              <p:cNvGrpSpPr>
                <a:grpSpLocks/>
              </p:cNvGrpSpPr>
              <p:nvPr/>
            </p:nvGrpSpPr>
            <p:grpSpPr bwMode="auto">
              <a:xfrm>
                <a:off x="3424" y="3249"/>
                <a:ext cx="624" cy="1132"/>
                <a:chOff x="2250" y="2021"/>
                <a:chExt cx="624" cy="1132"/>
              </a:xfrm>
            </p:grpSpPr>
            <p:sp>
              <p:nvSpPr>
                <p:cNvPr id="14390" name="Freeform 22"/>
                <p:cNvSpPr>
                  <a:spLocks/>
                </p:cNvSpPr>
                <p:nvPr/>
              </p:nvSpPr>
              <p:spPr bwMode="auto">
                <a:xfrm>
                  <a:off x="2250" y="2403"/>
                  <a:ext cx="624" cy="750"/>
                </a:xfrm>
                <a:custGeom>
                  <a:avLst/>
                  <a:gdLst>
                    <a:gd name="T0" fmla="*/ 624 w 624"/>
                    <a:gd name="T1" fmla="*/ 170 h 750"/>
                    <a:gd name="T2" fmla="*/ 594 w 624"/>
                    <a:gd name="T3" fmla="*/ 170 h 750"/>
                    <a:gd name="T4" fmla="*/ 582 w 624"/>
                    <a:gd name="T5" fmla="*/ 170 h 750"/>
                    <a:gd name="T6" fmla="*/ 546 w 624"/>
                    <a:gd name="T7" fmla="*/ 170 h 750"/>
                    <a:gd name="T8" fmla="*/ 516 w 624"/>
                    <a:gd name="T9" fmla="*/ 156 h 750"/>
                    <a:gd name="T10" fmla="*/ 504 w 624"/>
                    <a:gd name="T11" fmla="*/ 156 h 750"/>
                    <a:gd name="T12" fmla="*/ 474 w 624"/>
                    <a:gd name="T13" fmla="*/ 156 h 750"/>
                    <a:gd name="T14" fmla="*/ 444 w 624"/>
                    <a:gd name="T15" fmla="*/ 156 h 750"/>
                    <a:gd name="T16" fmla="*/ 426 w 624"/>
                    <a:gd name="T17" fmla="*/ 156 h 750"/>
                    <a:gd name="T18" fmla="*/ 396 w 624"/>
                    <a:gd name="T19" fmla="*/ 142 h 750"/>
                    <a:gd name="T20" fmla="*/ 366 w 624"/>
                    <a:gd name="T21" fmla="*/ 142 h 750"/>
                    <a:gd name="T22" fmla="*/ 354 w 624"/>
                    <a:gd name="T23" fmla="*/ 142 h 750"/>
                    <a:gd name="T24" fmla="*/ 324 w 624"/>
                    <a:gd name="T25" fmla="*/ 128 h 750"/>
                    <a:gd name="T26" fmla="*/ 294 w 624"/>
                    <a:gd name="T27" fmla="*/ 128 h 750"/>
                    <a:gd name="T28" fmla="*/ 282 w 624"/>
                    <a:gd name="T29" fmla="*/ 128 h 750"/>
                    <a:gd name="T30" fmla="*/ 252 w 624"/>
                    <a:gd name="T31" fmla="*/ 114 h 750"/>
                    <a:gd name="T32" fmla="*/ 222 w 624"/>
                    <a:gd name="T33" fmla="*/ 114 h 750"/>
                    <a:gd name="T34" fmla="*/ 210 w 624"/>
                    <a:gd name="T35" fmla="*/ 99 h 750"/>
                    <a:gd name="T36" fmla="*/ 180 w 624"/>
                    <a:gd name="T37" fmla="*/ 99 h 750"/>
                    <a:gd name="T38" fmla="*/ 156 w 624"/>
                    <a:gd name="T39" fmla="*/ 85 h 750"/>
                    <a:gd name="T40" fmla="*/ 144 w 624"/>
                    <a:gd name="T41" fmla="*/ 85 h 750"/>
                    <a:gd name="T42" fmla="*/ 120 w 624"/>
                    <a:gd name="T43" fmla="*/ 71 h 750"/>
                    <a:gd name="T44" fmla="*/ 90 w 624"/>
                    <a:gd name="T45" fmla="*/ 57 h 750"/>
                    <a:gd name="T46" fmla="*/ 78 w 624"/>
                    <a:gd name="T47" fmla="*/ 57 h 750"/>
                    <a:gd name="T48" fmla="*/ 54 w 624"/>
                    <a:gd name="T49" fmla="*/ 43 h 750"/>
                    <a:gd name="T50" fmla="*/ 36 w 624"/>
                    <a:gd name="T51" fmla="*/ 29 h 750"/>
                    <a:gd name="T52" fmla="*/ 24 w 624"/>
                    <a:gd name="T53" fmla="*/ 14 h 750"/>
                    <a:gd name="T54" fmla="*/ 0 w 624"/>
                    <a:gd name="T55" fmla="*/ 0 h 750"/>
                    <a:gd name="T56" fmla="*/ 0 w 624"/>
                    <a:gd name="T57" fmla="*/ 581 h 750"/>
                    <a:gd name="T58" fmla="*/ 24 w 624"/>
                    <a:gd name="T59" fmla="*/ 595 h 750"/>
                    <a:gd name="T60" fmla="*/ 36 w 624"/>
                    <a:gd name="T61" fmla="*/ 609 h 750"/>
                    <a:gd name="T62" fmla="*/ 54 w 624"/>
                    <a:gd name="T63" fmla="*/ 623 h 750"/>
                    <a:gd name="T64" fmla="*/ 78 w 624"/>
                    <a:gd name="T65" fmla="*/ 637 h 750"/>
                    <a:gd name="T66" fmla="*/ 90 w 624"/>
                    <a:gd name="T67" fmla="*/ 637 h 750"/>
                    <a:gd name="T68" fmla="*/ 120 w 624"/>
                    <a:gd name="T69" fmla="*/ 651 h 750"/>
                    <a:gd name="T70" fmla="*/ 144 w 624"/>
                    <a:gd name="T71" fmla="*/ 666 h 750"/>
                    <a:gd name="T72" fmla="*/ 156 w 624"/>
                    <a:gd name="T73" fmla="*/ 666 h 750"/>
                    <a:gd name="T74" fmla="*/ 180 w 624"/>
                    <a:gd name="T75" fmla="*/ 680 h 750"/>
                    <a:gd name="T76" fmla="*/ 210 w 624"/>
                    <a:gd name="T77" fmla="*/ 680 h 750"/>
                    <a:gd name="T78" fmla="*/ 222 w 624"/>
                    <a:gd name="T79" fmla="*/ 694 h 750"/>
                    <a:gd name="T80" fmla="*/ 252 w 624"/>
                    <a:gd name="T81" fmla="*/ 694 h 750"/>
                    <a:gd name="T82" fmla="*/ 282 w 624"/>
                    <a:gd name="T83" fmla="*/ 708 h 750"/>
                    <a:gd name="T84" fmla="*/ 294 w 624"/>
                    <a:gd name="T85" fmla="*/ 708 h 750"/>
                    <a:gd name="T86" fmla="*/ 324 w 624"/>
                    <a:gd name="T87" fmla="*/ 708 h 750"/>
                    <a:gd name="T88" fmla="*/ 354 w 624"/>
                    <a:gd name="T89" fmla="*/ 722 h 750"/>
                    <a:gd name="T90" fmla="*/ 366 w 624"/>
                    <a:gd name="T91" fmla="*/ 722 h 750"/>
                    <a:gd name="T92" fmla="*/ 396 w 624"/>
                    <a:gd name="T93" fmla="*/ 722 h 750"/>
                    <a:gd name="T94" fmla="*/ 426 w 624"/>
                    <a:gd name="T95" fmla="*/ 736 h 750"/>
                    <a:gd name="T96" fmla="*/ 444 w 624"/>
                    <a:gd name="T97" fmla="*/ 736 h 750"/>
                    <a:gd name="T98" fmla="*/ 474 w 624"/>
                    <a:gd name="T99" fmla="*/ 736 h 750"/>
                    <a:gd name="T100" fmla="*/ 504 w 624"/>
                    <a:gd name="T101" fmla="*/ 736 h 750"/>
                    <a:gd name="T102" fmla="*/ 516 w 624"/>
                    <a:gd name="T103" fmla="*/ 736 h 750"/>
                    <a:gd name="T104" fmla="*/ 546 w 624"/>
                    <a:gd name="T105" fmla="*/ 750 h 750"/>
                    <a:gd name="T106" fmla="*/ 582 w 624"/>
                    <a:gd name="T107" fmla="*/ 750 h 750"/>
                    <a:gd name="T108" fmla="*/ 594 w 624"/>
                    <a:gd name="T109" fmla="*/ 750 h 750"/>
                    <a:gd name="T110" fmla="*/ 624 w 624"/>
                    <a:gd name="T111" fmla="*/ 750 h 750"/>
                    <a:gd name="T112" fmla="*/ 624 w 624"/>
                    <a:gd name="T113" fmla="*/ 170 h 75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624"/>
                    <a:gd name="T172" fmla="*/ 0 h 750"/>
                    <a:gd name="T173" fmla="*/ 624 w 624"/>
                    <a:gd name="T174" fmla="*/ 750 h 75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624" h="750">
                      <a:moveTo>
                        <a:pt x="624" y="170"/>
                      </a:moveTo>
                      <a:lnTo>
                        <a:pt x="594" y="170"/>
                      </a:lnTo>
                      <a:lnTo>
                        <a:pt x="582" y="170"/>
                      </a:lnTo>
                      <a:lnTo>
                        <a:pt x="546" y="170"/>
                      </a:lnTo>
                      <a:lnTo>
                        <a:pt x="516" y="156"/>
                      </a:lnTo>
                      <a:lnTo>
                        <a:pt x="504" y="156"/>
                      </a:lnTo>
                      <a:lnTo>
                        <a:pt x="474" y="156"/>
                      </a:lnTo>
                      <a:lnTo>
                        <a:pt x="444" y="156"/>
                      </a:lnTo>
                      <a:lnTo>
                        <a:pt x="426" y="156"/>
                      </a:lnTo>
                      <a:lnTo>
                        <a:pt x="396" y="142"/>
                      </a:lnTo>
                      <a:lnTo>
                        <a:pt x="366" y="142"/>
                      </a:lnTo>
                      <a:lnTo>
                        <a:pt x="354" y="142"/>
                      </a:lnTo>
                      <a:lnTo>
                        <a:pt x="324" y="128"/>
                      </a:lnTo>
                      <a:lnTo>
                        <a:pt x="294" y="128"/>
                      </a:lnTo>
                      <a:lnTo>
                        <a:pt x="282" y="128"/>
                      </a:lnTo>
                      <a:lnTo>
                        <a:pt x="252" y="114"/>
                      </a:lnTo>
                      <a:lnTo>
                        <a:pt x="222" y="114"/>
                      </a:lnTo>
                      <a:lnTo>
                        <a:pt x="210" y="99"/>
                      </a:lnTo>
                      <a:lnTo>
                        <a:pt x="180" y="99"/>
                      </a:lnTo>
                      <a:lnTo>
                        <a:pt x="156" y="85"/>
                      </a:lnTo>
                      <a:lnTo>
                        <a:pt x="144" y="85"/>
                      </a:lnTo>
                      <a:lnTo>
                        <a:pt x="120" y="71"/>
                      </a:lnTo>
                      <a:lnTo>
                        <a:pt x="90" y="57"/>
                      </a:lnTo>
                      <a:lnTo>
                        <a:pt x="78" y="57"/>
                      </a:lnTo>
                      <a:lnTo>
                        <a:pt x="54" y="43"/>
                      </a:lnTo>
                      <a:lnTo>
                        <a:pt x="36" y="29"/>
                      </a:lnTo>
                      <a:lnTo>
                        <a:pt x="24" y="14"/>
                      </a:lnTo>
                      <a:lnTo>
                        <a:pt x="0" y="0"/>
                      </a:lnTo>
                      <a:lnTo>
                        <a:pt x="0" y="581"/>
                      </a:lnTo>
                      <a:lnTo>
                        <a:pt x="24" y="595"/>
                      </a:lnTo>
                      <a:lnTo>
                        <a:pt x="36" y="609"/>
                      </a:lnTo>
                      <a:lnTo>
                        <a:pt x="54" y="623"/>
                      </a:lnTo>
                      <a:lnTo>
                        <a:pt x="78" y="637"/>
                      </a:lnTo>
                      <a:lnTo>
                        <a:pt x="90" y="637"/>
                      </a:lnTo>
                      <a:lnTo>
                        <a:pt x="120" y="651"/>
                      </a:lnTo>
                      <a:lnTo>
                        <a:pt x="144" y="666"/>
                      </a:lnTo>
                      <a:lnTo>
                        <a:pt x="156" y="666"/>
                      </a:lnTo>
                      <a:lnTo>
                        <a:pt x="180" y="680"/>
                      </a:lnTo>
                      <a:lnTo>
                        <a:pt x="210" y="680"/>
                      </a:lnTo>
                      <a:lnTo>
                        <a:pt x="222" y="694"/>
                      </a:lnTo>
                      <a:lnTo>
                        <a:pt x="252" y="694"/>
                      </a:lnTo>
                      <a:lnTo>
                        <a:pt x="282" y="708"/>
                      </a:lnTo>
                      <a:lnTo>
                        <a:pt x="294" y="708"/>
                      </a:lnTo>
                      <a:lnTo>
                        <a:pt x="324" y="708"/>
                      </a:lnTo>
                      <a:lnTo>
                        <a:pt x="354" y="722"/>
                      </a:lnTo>
                      <a:lnTo>
                        <a:pt x="366" y="722"/>
                      </a:lnTo>
                      <a:lnTo>
                        <a:pt x="396" y="722"/>
                      </a:lnTo>
                      <a:lnTo>
                        <a:pt x="426" y="736"/>
                      </a:lnTo>
                      <a:lnTo>
                        <a:pt x="444" y="736"/>
                      </a:lnTo>
                      <a:lnTo>
                        <a:pt x="474" y="736"/>
                      </a:lnTo>
                      <a:lnTo>
                        <a:pt x="504" y="736"/>
                      </a:lnTo>
                      <a:lnTo>
                        <a:pt x="516" y="736"/>
                      </a:lnTo>
                      <a:lnTo>
                        <a:pt x="546" y="750"/>
                      </a:lnTo>
                      <a:lnTo>
                        <a:pt x="582" y="750"/>
                      </a:lnTo>
                      <a:lnTo>
                        <a:pt x="594" y="750"/>
                      </a:lnTo>
                      <a:lnTo>
                        <a:pt x="624" y="750"/>
                      </a:lnTo>
                      <a:lnTo>
                        <a:pt x="624" y="17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91" name="Freeform 23"/>
                <p:cNvSpPr>
                  <a:spLocks/>
                </p:cNvSpPr>
                <p:nvPr/>
              </p:nvSpPr>
              <p:spPr bwMode="auto">
                <a:xfrm>
                  <a:off x="2250" y="2021"/>
                  <a:ext cx="624" cy="552"/>
                </a:xfrm>
                <a:custGeom>
                  <a:avLst/>
                  <a:gdLst>
                    <a:gd name="T0" fmla="*/ 624 w 624"/>
                    <a:gd name="T1" fmla="*/ 552 h 552"/>
                    <a:gd name="T2" fmla="*/ 594 w 624"/>
                    <a:gd name="T3" fmla="*/ 552 h 552"/>
                    <a:gd name="T4" fmla="*/ 582 w 624"/>
                    <a:gd name="T5" fmla="*/ 552 h 552"/>
                    <a:gd name="T6" fmla="*/ 546 w 624"/>
                    <a:gd name="T7" fmla="*/ 552 h 552"/>
                    <a:gd name="T8" fmla="*/ 516 w 624"/>
                    <a:gd name="T9" fmla="*/ 538 h 552"/>
                    <a:gd name="T10" fmla="*/ 504 w 624"/>
                    <a:gd name="T11" fmla="*/ 538 h 552"/>
                    <a:gd name="T12" fmla="*/ 474 w 624"/>
                    <a:gd name="T13" fmla="*/ 538 h 552"/>
                    <a:gd name="T14" fmla="*/ 444 w 624"/>
                    <a:gd name="T15" fmla="*/ 538 h 552"/>
                    <a:gd name="T16" fmla="*/ 426 w 624"/>
                    <a:gd name="T17" fmla="*/ 538 h 552"/>
                    <a:gd name="T18" fmla="*/ 396 w 624"/>
                    <a:gd name="T19" fmla="*/ 524 h 552"/>
                    <a:gd name="T20" fmla="*/ 366 w 624"/>
                    <a:gd name="T21" fmla="*/ 524 h 552"/>
                    <a:gd name="T22" fmla="*/ 354 w 624"/>
                    <a:gd name="T23" fmla="*/ 524 h 552"/>
                    <a:gd name="T24" fmla="*/ 324 w 624"/>
                    <a:gd name="T25" fmla="*/ 510 h 552"/>
                    <a:gd name="T26" fmla="*/ 294 w 624"/>
                    <a:gd name="T27" fmla="*/ 510 h 552"/>
                    <a:gd name="T28" fmla="*/ 282 w 624"/>
                    <a:gd name="T29" fmla="*/ 510 h 552"/>
                    <a:gd name="T30" fmla="*/ 252 w 624"/>
                    <a:gd name="T31" fmla="*/ 496 h 552"/>
                    <a:gd name="T32" fmla="*/ 222 w 624"/>
                    <a:gd name="T33" fmla="*/ 496 h 552"/>
                    <a:gd name="T34" fmla="*/ 210 w 624"/>
                    <a:gd name="T35" fmla="*/ 481 h 552"/>
                    <a:gd name="T36" fmla="*/ 180 w 624"/>
                    <a:gd name="T37" fmla="*/ 481 h 552"/>
                    <a:gd name="T38" fmla="*/ 156 w 624"/>
                    <a:gd name="T39" fmla="*/ 467 h 552"/>
                    <a:gd name="T40" fmla="*/ 144 w 624"/>
                    <a:gd name="T41" fmla="*/ 467 h 552"/>
                    <a:gd name="T42" fmla="*/ 120 w 624"/>
                    <a:gd name="T43" fmla="*/ 453 h 552"/>
                    <a:gd name="T44" fmla="*/ 90 w 624"/>
                    <a:gd name="T45" fmla="*/ 439 h 552"/>
                    <a:gd name="T46" fmla="*/ 78 w 624"/>
                    <a:gd name="T47" fmla="*/ 439 h 552"/>
                    <a:gd name="T48" fmla="*/ 54 w 624"/>
                    <a:gd name="T49" fmla="*/ 425 h 552"/>
                    <a:gd name="T50" fmla="*/ 36 w 624"/>
                    <a:gd name="T51" fmla="*/ 411 h 552"/>
                    <a:gd name="T52" fmla="*/ 24 w 624"/>
                    <a:gd name="T53" fmla="*/ 396 h 552"/>
                    <a:gd name="T54" fmla="*/ 0 w 624"/>
                    <a:gd name="T55" fmla="*/ 382 h 552"/>
                    <a:gd name="T56" fmla="*/ 624 w 624"/>
                    <a:gd name="T57" fmla="*/ 0 h 552"/>
                    <a:gd name="T58" fmla="*/ 624 w 624"/>
                    <a:gd name="T59" fmla="*/ 552 h 5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624"/>
                    <a:gd name="T91" fmla="*/ 0 h 552"/>
                    <a:gd name="T92" fmla="*/ 624 w 624"/>
                    <a:gd name="T93" fmla="*/ 552 h 5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624" h="552">
                      <a:moveTo>
                        <a:pt x="624" y="552"/>
                      </a:moveTo>
                      <a:lnTo>
                        <a:pt x="594" y="552"/>
                      </a:lnTo>
                      <a:lnTo>
                        <a:pt x="582" y="552"/>
                      </a:lnTo>
                      <a:lnTo>
                        <a:pt x="546" y="552"/>
                      </a:lnTo>
                      <a:lnTo>
                        <a:pt x="516" y="538"/>
                      </a:lnTo>
                      <a:lnTo>
                        <a:pt x="504" y="538"/>
                      </a:lnTo>
                      <a:lnTo>
                        <a:pt x="474" y="538"/>
                      </a:lnTo>
                      <a:lnTo>
                        <a:pt x="444" y="538"/>
                      </a:lnTo>
                      <a:lnTo>
                        <a:pt x="426" y="538"/>
                      </a:lnTo>
                      <a:lnTo>
                        <a:pt x="396" y="524"/>
                      </a:lnTo>
                      <a:lnTo>
                        <a:pt x="366" y="524"/>
                      </a:lnTo>
                      <a:lnTo>
                        <a:pt x="354" y="524"/>
                      </a:lnTo>
                      <a:lnTo>
                        <a:pt x="324" y="510"/>
                      </a:lnTo>
                      <a:lnTo>
                        <a:pt x="294" y="510"/>
                      </a:lnTo>
                      <a:lnTo>
                        <a:pt x="282" y="510"/>
                      </a:lnTo>
                      <a:lnTo>
                        <a:pt x="252" y="496"/>
                      </a:lnTo>
                      <a:lnTo>
                        <a:pt x="222" y="496"/>
                      </a:lnTo>
                      <a:lnTo>
                        <a:pt x="210" y="481"/>
                      </a:lnTo>
                      <a:lnTo>
                        <a:pt x="180" y="481"/>
                      </a:lnTo>
                      <a:lnTo>
                        <a:pt x="156" y="467"/>
                      </a:lnTo>
                      <a:lnTo>
                        <a:pt x="144" y="467"/>
                      </a:lnTo>
                      <a:lnTo>
                        <a:pt x="120" y="453"/>
                      </a:lnTo>
                      <a:lnTo>
                        <a:pt x="90" y="439"/>
                      </a:lnTo>
                      <a:lnTo>
                        <a:pt x="78" y="439"/>
                      </a:lnTo>
                      <a:lnTo>
                        <a:pt x="54" y="425"/>
                      </a:lnTo>
                      <a:lnTo>
                        <a:pt x="36" y="411"/>
                      </a:lnTo>
                      <a:lnTo>
                        <a:pt x="24" y="396"/>
                      </a:lnTo>
                      <a:lnTo>
                        <a:pt x="0" y="382"/>
                      </a:lnTo>
                      <a:lnTo>
                        <a:pt x="624" y="0"/>
                      </a:lnTo>
                      <a:lnTo>
                        <a:pt x="624" y="55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4384" name="Oval 24"/>
            <p:cNvSpPr>
              <a:spLocks noChangeArrowheads="1"/>
            </p:cNvSpPr>
            <p:nvPr/>
          </p:nvSpPr>
          <p:spPr bwMode="auto">
            <a:xfrm>
              <a:off x="2789" y="1797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5" name="Oval 25"/>
            <p:cNvSpPr>
              <a:spLocks noChangeArrowheads="1"/>
            </p:cNvSpPr>
            <p:nvPr/>
          </p:nvSpPr>
          <p:spPr bwMode="auto">
            <a:xfrm>
              <a:off x="2789" y="2251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6" name="Oval 26"/>
            <p:cNvSpPr>
              <a:spLocks noChangeArrowheads="1"/>
            </p:cNvSpPr>
            <p:nvPr/>
          </p:nvSpPr>
          <p:spPr bwMode="auto">
            <a:xfrm>
              <a:off x="3198" y="1888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7" name="Oval 27"/>
            <p:cNvSpPr>
              <a:spLocks noChangeArrowheads="1"/>
            </p:cNvSpPr>
            <p:nvPr/>
          </p:nvSpPr>
          <p:spPr bwMode="auto">
            <a:xfrm>
              <a:off x="3243" y="2160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2"/>
          <p:cNvGrpSpPr>
            <a:grpSpLocks/>
          </p:cNvGrpSpPr>
          <p:nvPr/>
        </p:nvGrpSpPr>
        <p:grpSpPr bwMode="auto">
          <a:xfrm>
            <a:off x="300038" y="3892550"/>
            <a:ext cx="2368550" cy="2373313"/>
            <a:chOff x="189" y="2452"/>
            <a:chExt cx="1492" cy="1495"/>
          </a:xfrm>
        </p:grpSpPr>
        <p:grpSp>
          <p:nvGrpSpPr>
            <p:cNvPr id="14359" name="Group 47"/>
            <p:cNvGrpSpPr>
              <a:grpSpLocks/>
            </p:cNvGrpSpPr>
            <p:nvPr/>
          </p:nvGrpSpPr>
          <p:grpSpPr bwMode="auto">
            <a:xfrm>
              <a:off x="189" y="2452"/>
              <a:ext cx="882" cy="962"/>
              <a:chOff x="2199" y="1163"/>
              <a:chExt cx="882" cy="962"/>
            </a:xfrm>
          </p:grpSpPr>
          <p:grpSp>
            <p:nvGrpSpPr>
              <p:cNvPr id="14378" name="Group 48"/>
              <p:cNvGrpSpPr>
                <a:grpSpLocks/>
              </p:cNvGrpSpPr>
              <p:nvPr/>
            </p:nvGrpSpPr>
            <p:grpSpPr bwMode="auto">
              <a:xfrm>
                <a:off x="2199" y="1163"/>
                <a:ext cx="882" cy="962"/>
                <a:chOff x="1992" y="1639"/>
                <a:chExt cx="882" cy="962"/>
              </a:xfrm>
            </p:grpSpPr>
            <p:sp>
              <p:nvSpPr>
                <p:cNvPr id="14381" name="Rectangle 49"/>
                <p:cNvSpPr>
                  <a:spLocks noChangeArrowheads="1"/>
                </p:cNvSpPr>
                <p:nvPr/>
              </p:nvSpPr>
              <p:spPr bwMode="auto">
                <a:xfrm>
                  <a:off x="1992" y="2021"/>
                  <a:ext cx="882" cy="580"/>
                </a:xfrm>
                <a:prstGeom prst="rect">
                  <a:avLst/>
                </a:prstGeom>
                <a:solidFill>
                  <a:srgbClr val="FAEE5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82" name="Freeform 50"/>
                <p:cNvSpPr>
                  <a:spLocks/>
                </p:cNvSpPr>
                <p:nvPr/>
              </p:nvSpPr>
              <p:spPr bwMode="auto">
                <a:xfrm>
                  <a:off x="1992" y="1639"/>
                  <a:ext cx="882" cy="382"/>
                </a:xfrm>
                <a:custGeom>
                  <a:avLst/>
                  <a:gdLst>
                    <a:gd name="T0" fmla="*/ 0 w 882"/>
                    <a:gd name="T1" fmla="*/ 382 h 382"/>
                    <a:gd name="T2" fmla="*/ 0 w 882"/>
                    <a:gd name="T3" fmla="*/ 368 h 382"/>
                    <a:gd name="T4" fmla="*/ 0 w 882"/>
                    <a:gd name="T5" fmla="*/ 354 h 382"/>
                    <a:gd name="T6" fmla="*/ 0 w 882"/>
                    <a:gd name="T7" fmla="*/ 340 h 382"/>
                    <a:gd name="T8" fmla="*/ 6 w 882"/>
                    <a:gd name="T9" fmla="*/ 326 h 382"/>
                    <a:gd name="T10" fmla="*/ 6 w 882"/>
                    <a:gd name="T11" fmla="*/ 311 h 382"/>
                    <a:gd name="T12" fmla="*/ 12 w 882"/>
                    <a:gd name="T13" fmla="*/ 297 h 382"/>
                    <a:gd name="T14" fmla="*/ 18 w 882"/>
                    <a:gd name="T15" fmla="*/ 269 h 382"/>
                    <a:gd name="T16" fmla="*/ 24 w 882"/>
                    <a:gd name="T17" fmla="*/ 269 h 382"/>
                    <a:gd name="T18" fmla="*/ 30 w 882"/>
                    <a:gd name="T19" fmla="*/ 241 h 382"/>
                    <a:gd name="T20" fmla="*/ 36 w 882"/>
                    <a:gd name="T21" fmla="*/ 226 h 382"/>
                    <a:gd name="T22" fmla="*/ 42 w 882"/>
                    <a:gd name="T23" fmla="*/ 212 h 382"/>
                    <a:gd name="T24" fmla="*/ 54 w 882"/>
                    <a:gd name="T25" fmla="*/ 198 h 382"/>
                    <a:gd name="T26" fmla="*/ 60 w 882"/>
                    <a:gd name="T27" fmla="*/ 184 h 382"/>
                    <a:gd name="T28" fmla="*/ 66 w 882"/>
                    <a:gd name="T29" fmla="*/ 170 h 382"/>
                    <a:gd name="T30" fmla="*/ 84 w 882"/>
                    <a:gd name="T31" fmla="*/ 156 h 382"/>
                    <a:gd name="T32" fmla="*/ 96 w 882"/>
                    <a:gd name="T33" fmla="*/ 142 h 382"/>
                    <a:gd name="T34" fmla="*/ 102 w 882"/>
                    <a:gd name="T35" fmla="*/ 127 h 382"/>
                    <a:gd name="T36" fmla="*/ 120 w 882"/>
                    <a:gd name="T37" fmla="*/ 113 h 382"/>
                    <a:gd name="T38" fmla="*/ 132 w 882"/>
                    <a:gd name="T39" fmla="*/ 99 h 382"/>
                    <a:gd name="T40" fmla="*/ 144 w 882"/>
                    <a:gd name="T41" fmla="*/ 85 h 382"/>
                    <a:gd name="T42" fmla="*/ 156 w 882"/>
                    <a:gd name="T43" fmla="*/ 71 h 382"/>
                    <a:gd name="T44" fmla="*/ 174 w 882"/>
                    <a:gd name="T45" fmla="*/ 57 h 382"/>
                    <a:gd name="T46" fmla="*/ 186 w 882"/>
                    <a:gd name="T47" fmla="*/ 57 h 382"/>
                    <a:gd name="T48" fmla="*/ 204 w 882"/>
                    <a:gd name="T49" fmla="*/ 42 h 382"/>
                    <a:gd name="T50" fmla="*/ 228 w 882"/>
                    <a:gd name="T51" fmla="*/ 14 h 382"/>
                    <a:gd name="T52" fmla="*/ 234 w 882"/>
                    <a:gd name="T53" fmla="*/ 14 h 382"/>
                    <a:gd name="T54" fmla="*/ 258 w 882"/>
                    <a:gd name="T55" fmla="*/ 0 h 382"/>
                    <a:gd name="T56" fmla="*/ 882 w 882"/>
                    <a:gd name="T57" fmla="*/ 382 h 382"/>
                    <a:gd name="T58" fmla="*/ 0 w 882"/>
                    <a:gd name="T59" fmla="*/ 382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2"/>
                    <a:gd name="T91" fmla="*/ 0 h 382"/>
                    <a:gd name="T92" fmla="*/ 882 w 882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2" h="382">
                      <a:moveTo>
                        <a:pt x="0" y="382"/>
                      </a:moveTo>
                      <a:lnTo>
                        <a:pt x="0" y="368"/>
                      </a:lnTo>
                      <a:lnTo>
                        <a:pt x="0" y="354"/>
                      </a:lnTo>
                      <a:lnTo>
                        <a:pt x="0" y="340"/>
                      </a:lnTo>
                      <a:lnTo>
                        <a:pt x="6" y="326"/>
                      </a:lnTo>
                      <a:lnTo>
                        <a:pt x="6" y="311"/>
                      </a:lnTo>
                      <a:lnTo>
                        <a:pt x="12" y="297"/>
                      </a:lnTo>
                      <a:lnTo>
                        <a:pt x="18" y="269"/>
                      </a:lnTo>
                      <a:lnTo>
                        <a:pt x="24" y="269"/>
                      </a:lnTo>
                      <a:lnTo>
                        <a:pt x="30" y="241"/>
                      </a:lnTo>
                      <a:lnTo>
                        <a:pt x="36" y="226"/>
                      </a:lnTo>
                      <a:lnTo>
                        <a:pt x="42" y="212"/>
                      </a:lnTo>
                      <a:lnTo>
                        <a:pt x="54" y="198"/>
                      </a:lnTo>
                      <a:lnTo>
                        <a:pt x="60" y="184"/>
                      </a:lnTo>
                      <a:lnTo>
                        <a:pt x="66" y="170"/>
                      </a:lnTo>
                      <a:lnTo>
                        <a:pt x="84" y="156"/>
                      </a:lnTo>
                      <a:lnTo>
                        <a:pt x="96" y="142"/>
                      </a:lnTo>
                      <a:lnTo>
                        <a:pt x="102" y="127"/>
                      </a:lnTo>
                      <a:lnTo>
                        <a:pt x="120" y="113"/>
                      </a:lnTo>
                      <a:lnTo>
                        <a:pt x="132" y="99"/>
                      </a:lnTo>
                      <a:lnTo>
                        <a:pt x="144" y="85"/>
                      </a:lnTo>
                      <a:lnTo>
                        <a:pt x="156" y="71"/>
                      </a:lnTo>
                      <a:lnTo>
                        <a:pt x="174" y="57"/>
                      </a:lnTo>
                      <a:lnTo>
                        <a:pt x="186" y="57"/>
                      </a:lnTo>
                      <a:lnTo>
                        <a:pt x="204" y="42"/>
                      </a:lnTo>
                      <a:lnTo>
                        <a:pt x="228" y="14"/>
                      </a:lnTo>
                      <a:lnTo>
                        <a:pt x="234" y="14"/>
                      </a:lnTo>
                      <a:lnTo>
                        <a:pt x="258" y="0"/>
                      </a:lnTo>
                      <a:lnTo>
                        <a:pt x="882" y="382"/>
                      </a:lnTo>
                      <a:lnTo>
                        <a:pt x="0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4379" name="Oval 51"/>
              <p:cNvSpPr>
                <a:spLocks noChangeArrowheads="1"/>
              </p:cNvSpPr>
              <p:nvPr/>
            </p:nvSpPr>
            <p:spPr bwMode="auto">
              <a:xfrm>
                <a:off x="2608" y="1389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80" name="Oval 52"/>
              <p:cNvSpPr>
                <a:spLocks noChangeArrowheads="1"/>
              </p:cNvSpPr>
              <p:nvPr/>
            </p:nvSpPr>
            <p:spPr bwMode="auto">
              <a:xfrm>
                <a:off x="2336" y="1253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360" name="Group 53"/>
            <p:cNvGrpSpPr>
              <a:grpSpLocks/>
            </p:cNvGrpSpPr>
            <p:nvPr/>
          </p:nvGrpSpPr>
          <p:grpSpPr bwMode="auto">
            <a:xfrm>
              <a:off x="189" y="2815"/>
              <a:ext cx="882" cy="963"/>
              <a:chOff x="1202" y="1933"/>
              <a:chExt cx="882" cy="963"/>
            </a:xfrm>
          </p:grpSpPr>
          <p:grpSp>
            <p:nvGrpSpPr>
              <p:cNvPr id="14373" name="Group 54"/>
              <p:cNvGrpSpPr>
                <a:grpSpLocks/>
              </p:cNvGrpSpPr>
              <p:nvPr/>
            </p:nvGrpSpPr>
            <p:grpSpPr bwMode="auto">
              <a:xfrm>
                <a:off x="1202" y="1933"/>
                <a:ext cx="882" cy="963"/>
                <a:chOff x="1992" y="2021"/>
                <a:chExt cx="882" cy="963"/>
              </a:xfrm>
            </p:grpSpPr>
            <p:sp>
              <p:nvSpPr>
                <p:cNvPr id="14375" name="Freeform 55"/>
                <p:cNvSpPr>
                  <a:spLocks/>
                </p:cNvSpPr>
                <p:nvPr/>
              </p:nvSpPr>
              <p:spPr bwMode="auto">
                <a:xfrm>
                  <a:off x="1992" y="2021"/>
                  <a:ext cx="258" cy="963"/>
                </a:xfrm>
                <a:custGeom>
                  <a:avLst/>
                  <a:gdLst>
                    <a:gd name="T0" fmla="*/ 258 w 258"/>
                    <a:gd name="T1" fmla="*/ 382 h 963"/>
                    <a:gd name="T2" fmla="*/ 234 w 258"/>
                    <a:gd name="T3" fmla="*/ 382 h 963"/>
                    <a:gd name="T4" fmla="*/ 228 w 258"/>
                    <a:gd name="T5" fmla="*/ 368 h 963"/>
                    <a:gd name="T6" fmla="*/ 204 w 258"/>
                    <a:gd name="T7" fmla="*/ 354 h 963"/>
                    <a:gd name="T8" fmla="*/ 186 w 258"/>
                    <a:gd name="T9" fmla="*/ 340 h 963"/>
                    <a:gd name="T10" fmla="*/ 174 w 258"/>
                    <a:gd name="T11" fmla="*/ 326 h 963"/>
                    <a:gd name="T12" fmla="*/ 156 w 258"/>
                    <a:gd name="T13" fmla="*/ 312 h 963"/>
                    <a:gd name="T14" fmla="*/ 144 w 258"/>
                    <a:gd name="T15" fmla="*/ 297 h 963"/>
                    <a:gd name="T16" fmla="*/ 132 w 258"/>
                    <a:gd name="T17" fmla="*/ 297 h 963"/>
                    <a:gd name="T18" fmla="*/ 120 w 258"/>
                    <a:gd name="T19" fmla="*/ 283 h 963"/>
                    <a:gd name="T20" fmla="*/ 102 w 258"/>
                    <a:gd name="T21" fmla="*/ 255 h 963"/>
                    <a:gd name="T22" fmla="*/ 96 w 258"/>
                    <a:gd name="T23" fmla="*/ 255 h 963"/>
                    <a:gd name="T24" fmla="*/ 84 w 258"/>
                    <a:gd name="T25" fmla="*/ 241 h 963"/>
                    <a:gd name="T26" fmla="*/ 66 w 258"/>
                    <a:gd name="T27" fmla="*/ 212 h 963"/>
                    <a:gd name="T28" fmla="*/ 60 w 258"/>
                    <a:gd name="T29" fmla="*/ 212 h 963"/>
                    <a:gd name="T30" fmla="*/ 54 w 258"/>
                    <a:gd name="T31" fmla="*/ 184 h 963"/>
                    <a:gd name="T32" fmla="*/ 42 w 258"/>
                    <a:gd name="T33" fmla="*/ 170 h 963"/>
                    <a:gd name="T34" fmla="*/ 36 w 258"/>
                    <a:gd name="T35" fmla="*/ 170 h 963"/>
                    <a:gd name="T36" fmla="*/ 30 w 258"/>
                    <a:gd name="T37" fmla="*/ 142 h 963"/>
                    <a:gd name="T38" fmla="*/ 24 w 258"/>
                    <a:gd name="T39" fmla="*/ 128 h 963"/>
                    <a:gd name="T40" fmla="*/ 18 w 258"/>
                    <a:gd name="T41" fmla="*/ 113 h 963"/>
                    <a:gd name="T42" fmla="*/ 12 w 258"/>
                    <a:gd name="T43" fmla="*/ 99 h 963"/>
                    <a:gd name="T44" fmla="*/ 6 w 258"/>
                    <a:gd name="T45" fmla="*/ 85 h 963"/>
                    <a:gd name="T46" fmla="*/ 6 w 258"/>
                    <a:gd name="T47" fmla="*/ 71 h 963"/>
                    <a:gd name="T48" fmla="*/ 0 w 258"/>
                    <a:gd name="T49" fmla="*/ 57 h 963"/>
                    <a:gd name="T50" fmla="*/ 0 w 258"/>
                    <a:gd name="T51" fmla="*/ 28 h 963"/>
                    <a:gd name="T52" fmla="*/ 0 w 258"/>
                    <a:gd name="T53" fmla="*/ 28 h 963"/>
                    <a:gd name="T54" fmla="*/ 0 w 258"/>
                    <a:gd name="T55" fmla="*/ 0 h 963"/>
                    <a:gd name="T56" fmla="*/ 0 w 258"/>
                    <a:gd name="T57" fmla="*/ 580 h 963"/>
                    <a:gd name="T58" fmla="*/ 0 w 258"/>
                    <a:gd name="T59" fmla="*/ 609 h 963"/>
                    <a:gd name="T60" fmla="*/ 0 w 258"/>
                    <a:gd name="T61" fmla="*/ 609 h 963"/>
                    <a:gd name="T62" fmla="*/ 0 w 258"/>
                    <a:gd name="T63" fmla="*/ 637 h 963"/>
                    <a:gd name="T64" fmla="*/ 6 w 258"/>
                    <a:gd name="T65" fmla="*/ 651 h 963"/>
                    <a:gd name="T66" fmla="*/ 6 w 258"/>
                    <a:gd name="T67" fmla="*/ 665 h 963"/>
                    <a:gd name="T68" fmla="*/ 12 w 258"/>
                    <a:gd name="T69" fmla="*/ 680 h 963"/>
                    <a:gd name="T70" fmla="*/ 18 w 258"/>
                    <a:gd name="T71" fmla="*/ 694 h 963"/>
                    <a:gd name="T72" fmla="*/ 24 w 258"/>
                    <a:gd name="T73" fmla="*/ 708 h 963"/>
                    <a:gd name="T74" fmla="*/ 30 w 258"/>
                    <a:gd name="T75" fmla="*/ 722 h 963"/>
                    <a:gd name="T76" fmla="*/ 36 w 258"/>
                    <a:gd name="T77" fmla="*/ 750 h 963"/>
                    <a:gd name="T78" fmla="*/ 42 w 258"/>
                    <a:gd name="T79" fmla="*/ 750 h 963"/>
                    <a:gd name="T80" fmla="*/ 54 w 258"/>
                    <a:gd name="T81" fmla="*/ 764 h 963"/>
                    <a:gd name="T82" fmla="*/ 60 w 258"/>
                    <a:gd name="T83" fmla="*/ 793 h 963"/>
                    <a:gd name="T84" fmla="*/ 66 w 258"/>
                    <a:gd name="T85" fmla="*/ 793 h 963"/>
                    <a:gd name="T86" fmla="*/ 84 w 258"/>
                    <a:gd name="T87" fmla="*/ 821 h 963"/>
                    <a:gd name="T88" fmla="*/ 96 w 258"/>
                    <a:gd name="T89" fmla="*/ 835 h 963"/>
                    <a:gd name="T90" fmla="*/ 102 w 258"/>
                    <a:gd name="T91" fmla="*/ 835 h 963"/>
                    <a:gd name="T92" fmla="*/ 120 w 258"/>
                    <a:gd name="T93" fmla="*/ 864 h 963"/>
                    <a:gd name="T94" fmla="*/ 132 w 258"/>
                    <a:gd name="T95" fmla="*/ 878 h 963"/>
                    <a:gd name="T96" fmla="*/ 144 w 258"/>
                    <a:gd name="T97" fmla="*/ 878 h 963"/>
                    <a:gd name="T98" fmla="*/ 156 w 258"/>
                    <a:gd name="T99" fmla="*/ 892 h 963"/>
                    <a:gd name="T100" fmla="*/ 174 w 258"/>
                    <a:gd name="T101" fmla="*/ 906 h 963"/>
                    <a:gd name="T102" fmla="*/ 186 w 258"/>
                    <a:gd name="T103" fmla="*/ 920 h 963"/>
                    <a:gd name="T104" fmla="*/ 204 w 258"/>
                    <a:gd name="T105" fmla="*/ 934 h 963"/>
                    <a:gd name="T106" fmla="*/ 228 w 258"/>
                    <a:gd name="T107" fmla="*/ 948 h 963"/>
                    <a:gd name="T108" fmla="*/ 234 w 258"/>
                    <a:gd name="T109" fmla="*/ 963 h 963"/>
                    <a:gd name="T110" fmla="*/ 258 w 258"/>
                    <a:gd name="T111" fmla="*/ 963 h 963"/>
                    <a:gd name="T112" fmla="*/ 258 w 258"/>
                    <a:gd name="T113" fmla="*/ 382 h 96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58"/>
                    <a:gd name="T172" fmla="*/ 0 h 963"/>
                    <a:gd name="T173" fmla="*/ 258 w 258"/>
                    <a:gd name="T174" fmla="*/ 963 h 96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58" h="963">
                      <a:moveTo>
                        <a:pt x="258" y="382"/>
                      </a:moveTo>
                      <a:lnTo>
                        <a:pt x="234" y="382"/>
                      </a:lnTo>
                      <a:lnTo>
                        <a:pt x="228" y="368"/>
                      </a:lnTo>
                      <a:lnTo>
                        <a:pt x="204" y="354"/>
                      </a:lnTo>
                      <a:lnTo>
                        <a:pt x="186" y="340"/>
                      </a:lnTo>
                      <a:lnTo>
                        <a:pt x="174" y="326"/>
                      </a:lnTo>
                      <a:lnTo>
                        <a:pt x="156" y="312"/>
                      </a:lnTo>
                      <a:lnTo>
                        <a:pt x="144" y="297"/>
                      </a:lnTo>
                      <a:lnTo>
                        <a:pt x="132" y="297"/>
                      </a:lnTo>
                      <a:lnTo>
                        <a:pt x="120" y="283"/>
                      </a:lnTo>
                      <a:lnTo>
                        <a:pt x="102" y="255"/>
                      </a:lnTo>
                      <a:lnTo>
                        <a:pt x="96" y="255"/>
                      </a:lnTo>
                      <a:lnTo>
                        <a:pt x="84" y="241"/>
                      </a:lnTo>
                      <a:lnTo>
                        <a:pt x="66" y="212"/>
                      </a:lnTo>
                      <a:lnTo>
                        <a:pt x="60" y="212"/>
                      </a:lnTo>
                      <a:lnTo>
                        <a:pt x="54" y="184"/>
                      </a:lnTo>
                      <a:lnTo>
                        <a:pt x="42" y="170"/>
                      </a:lnTo>
                      <a:lnTo>
                        <a:pt x="36" y="170"/>
                      </a:lnTo>
                      <a:lnTo>
                        <a:pt x="30" y="142"/>
                      </a:lnTo>
                      <a:lnTo>
                        <a:pt x="24" y="128"/>
                      </a:lnTo>
                      <a:lnTo>
                        <a:pt x="18" y="113"/>
                      </a:lnTo>
                      <a:lnTo>
                        <a:pt x="12" y="99"/>
                      </a:lnTo>
                      <a:lnTo>
                        <a:pt x="6" y="85"/>
                      </a:lnTo>
                      <a:lnTo>
                        <a:pt x="6" y="71"/>
                      </a:lnTo>
                      <a:lnTo>
                        <a:pt x="0" y="57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0" y="580"/>
                      </a:lnTo>
                      <a:lnTo>
                        <a:pt x="0" y="609"/>
                      </a:lnTo>
                      <a:lnTo>
                        <a:pt x="0" y="637"/>
                      </a:lnTo>
                      <a:lnTo>
                        <a:pt x="6" y="651"/>
                      </a:lnTo>
                      <a:lnTo>
                        <a:pt x="6" y="665"/>
                      </a:lnTo>
                      <a:lnTo>
                        <a:pt x="12" y="680"/>
                      </a:lnTo>
                      <a:lnTo>
                        <a:pt x="18" y="694"/>
                      </a:lnTo>
                      <a:lnTo>
                        <a:pt x="24" y="708"/>
                      </a:lnTo>
                      <a:lnTo>
                        <a:pt x="30" y="722"/>
                      </a:lnTo>
                      <a:lnTo>
                        <a:pt x="36" y="750"/>
                      </a:lnTo>
                      <a:lnTo>
                        <a:pt x="42" y="750"/>
                      </a:lnTo>
                      <a:lnTo>
                        <a:pt x="54" y="764"/>
                      </a:lnTo>
                      <a:lnTo>
                        <a:pt x="60" y="793"/>
                      </a:lnTo>
                      <a:lnTo>
                        <a:pt x="66" y="793"/>
                      </a:lnTo>
                      <a:lnTo>
                        <a:pt x="84" y="821"/>
                      </a:lnTo>
                      <a:lnTo>
                        <a:pt x="96" y="835"/>
                      </a:lnTo>
                      <a:lnTo>
                        <a:pt x="102" y="835"/>
                      </a:lnTo>
                      <a:lnTo>
                        <a:pt x="120" y="864"/>
                      </a:lnTo>
                      <a:lnTo>
                        <a:pt x="132" y="878"/>
                      </a:lnTo>
                      <a:lnTo>
                        <a:pt x="144" y="878"/>
                      </a:lnTo>
                      <a:lnTo>
                        <a:pt x="156" y="892"/>
                      </a:lnTo>
                      <a:lnTo>
                        <a:pt x="174" y="906"/>
                      </a:lnTo>
                      <a:lnTo>
                        <a:pt x="186" y="920"/>
                      </a:lnTo>
                      <a:lnTo>
                        <a:pt x="204" y="934"/>
                      </a:lnTo>
                      <a:lnTo>
                        <a:pt x="228" y="948"/>
                      </a:lnTo>
                      <a:lnTo>
                        <a:pt x="234" y="963"/>
                      </a:lnTo>
                      <a:lnTo>
                        <a:pt x="258" y="963"/>
                      </a:lnTo>
                      <a:lnTo>
                        <a:pt x="258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76" name="Freeform 56"/>
                <p:cNvSpPr>
                  <a:spLocks/>
                </p:cNvSpPr>
                <p:nvPr/>
              </p:nvSpPr>
              <p:spPr bwMode="auto">
                <a:xfrm>
                  <a:off x="2250" y="2021"/>
                  <a:ext cx="624" cy="963"/>
                </a:xfrm>
                <a:custGeom>
                  <a:avLst/>
                  <a:gdLst>
                    <a:gd name="T0" fmla="*/ 624 w 624"/>
                    <a:gd name="T1" fmla="*/ 0 h 963"/>
                    <a:gd name="T2" fmla="*/ 0 w 624"/>
                    <a:gd name="T3" fmla="*/ 382 h 963"/>
                    <a:gd name="T4" fmla="*/ 0 w 624"/>
                    <a:gd name="T5" fmla="*/ 963 h 963"/>
                    <a:gd name="T6" fmla="*/ 624 w 624"/>
                    <a:gd name="T7" fmla="*/ 580 h 963"/>
                    <a:gd name="T8" fmla="*/ 624 w 624"/>
                    <a:gd name="T9" fmla="*/ 0 h 9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24"/>
                    <a:gd name="T16" fmla="*/ 0 h 963"/>
                    <a:gd name="T17" fmla="*/ 624 w 624"/>
                    <a:gd name="T18" fmla="*/ 963 h 96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24" h="963">
                      <a:moveTo>
                        <a:pt x="624" y="0"/>
                      </a:moveTo>
                      <a:lnTo>
                        <a:pt x="0" y="382"/>
                      </a:lnTo>
                      <a:lnTo>
                        <a:pt x="0" y="963"/>
                      </a:lnTo>
                      <a:lnTo>
                        <a:pt x="624" y="580"/>
                      </a:lnTo>
                      <a:lnTo>
                        <a:pt x="624" y="0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77" name="Freeform 57"/>
                <p:cNvSpPr>
                  <a:spLocks/>
                </p:cNvSpPr>
                <p:nvPr/>
              </p:nvSpPr>
              <p:spPr bwMode="auto">
                <a:xfrm>
                  <a:off x="1992" y="2021"/>
                  <a:ext cx="882" cy="382"/>
                </a:xfrm>
                <a:custGeom>
                  <a:avLst/>
                  <a:gdLst>
                    <a:gd name="T0" fmla="*/ 258 w 882"/>
                    <a:gd name="T1" fmla="*/ 382 h 382"/>
                    <a:gd name="T2" fmla="*/ 234 w 882"/>
                    <a:gd name="T3" fmla="*/ 382 h 382"/>
                    <a:gd name="T4" fmla="*/ 228 w 882"/>
                    <a:gd name="T5" fmla="*/ 368 h 382"/>
                    <a:gd name="T6" fmla="*/ 204 w 882"/>
                    <a:gd name="T7" fmla="*/ 354 h 382"/>
                    <a:gd name="T8" fmla="*/ 186 w 882"/>
                    <a:gd name="T9" fmla="*/ 340 h 382"/>
                    <a:gd name="T10" fmla="*/ 174 w 882"/>
                    <a:gd name="T11" fmla="*/ 326 h 382"/>
                    <a:gd name="T12" fmla="*/ 156 w 882"/>
                    <a:gd name="T13" fmla="*/ 312 h 382"/>
                    <a:gd name="T14" fmla="*/ 144 w 882"/>
                    <a:gd name="T15" fmla="*/ 297 h 382"/>
                    <a:gd name="T16" fmla="*/ 132 w 882"/>
                    <a:gd name="T17" fmla="*/ 297 h 382"/>
                    <a:gd name="T18" fmla="*/ 120 w 882"/>
                    <a:gd name="T19" fmla="*/ 283 h 382"/>
                    <a:gd name="T20" fmla="*/ 102 w 882"/>
                    <a:gd name="T21" fmla="*/ 255 h 382"/>
                    <a:gd name="T22" fmla="*/ 96 w 882"/>
                    <a:gd name="T23" fmla="*/ 255 h 382"/>
                    <a:gd name="T24" fmla="*/ 84 w 882"/>
                    <a:gd name="T25" fmla="*/ 241 h 382"/>
                    <a:gd name="T26" fmla="*/ 66 w 882"/>
                    <a:gd name="T27" fmla="*/ 212 h 382"/>
                    <a:gd name="T28" fmla="*/ 60 w 882"/>
                    <a:gd name="T29" fmla="*/ 212 h 382"/>
                    <a:gd name="T30" fmla="*/ 54 w 882"/>
                    <a:gd name="T31" fmla="*/ 184 h 382"/>
                    <a:gd name="T32" fmla="*/ 42 w 882"/>
                    <a:gd name="T33" fmla="*/ 170 h 382"/>
                    <a:gd name="T34" fmla="*/ 36 w 882"/>
                    <a:gd name="T35" fmla="*/ 170 h 382"/>
                    <a:gd name="T36" fmla="*/ 30 w 882"/>
                    <a:gd name="T37" fmla="*/ 142 h 382"/>
                    <a:gd name="T38" fmla="*/ 24 w 882"/>
                    <a:gd name="T39" fmla="*/ 128 h 382"/>
                    <a:gd name="T40" fmla="*/ 18 w 882"/>
                    <a:gd name="T41" fmla="*/ 113 h 382"/>
                    <a:gd name="T42" fmla="*/ 12 w 882"/>
                    <a:gd name="T43" fmla="*/ 99 h 382"/>
                    <a:gd name="T44" fmla="*/ 6 w 882"/>
                    <a:gd name="T45" fmla="*/ 85 h 382"/>
                    <a:gd name="T46" fmla="*/ 6 w 882"/>
                    <a:gd name="T47" fmla="*/ 71 h 382"/>
                    <a:gd name="T48" fmla="*/ 0 w 882"/>
                    <a:gd name="T49" fmla="*/ 57 h 382"/>
                    <a:gd name="T50" fmla="*/ 0 w 882"/>
                    <a:gd name="T51" fmla="*/ 28 h 382"/>
                    <a:gd name="T52" fmla="*/ 0 w 882"/>
                    <a:gd name="T53" fmla="*/ 28 h 382"/>
                    <a:gd name="T54" fmla="*/ 0 w 882"/>
                    <a:gd name="T55" fmla="*/ 0 h 382"/>
                    <a:gd name="T56" fmla="*/ 882 w 882"/>
                    <a:gd name="T57" fmla="*/ 0 h 382"/>
                    <a:gd name="T58" fmla="*/ 258 w 882"/>
                    <a:gd name="T59" fmla="*/ 382 h 38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82"/>
                    <a:gd name="T91" fmla="*/ 0 h 382"/>
                    <a:gd name="T92" fmla="*/ 882 w 882"/>
                    <a:gd name="T93" fmla="*/ 382 h 38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82" h="382">
                      <a:moveTo>
                        <a:pt x="258" y="382"/>
                      </a:moveTo>
                      <a:lnTo>
                        <a:pt x="234" y="382"/>
                      </a:lnTo>
                      <a:lnTo>
                        <a:pt x="228" y="368"/>
                      </a:lnTo>
                      <a:lnTo>
                        <a:pt x="204" y="354"/>
                      </a:lnTo>
                      <a:lnTo>
                        <a:pt x="186" y="340"/>
                      </a:lnTo>
                      <a:lnTo>
                        <a:pt x="174" y="326"/>
                      </a:lnTo>
                      <a:lnTo>
                        <a:pt x="156" y="312"/>
                      </a:lnTo>
                      <a:lnTo>
                        <a:pt x="144" y="297"/>
                      </a:lnTo>
                      <a:lnTo>
                        <a:pt x="132" y="297"/>
                      </a:lnTo>
                      <a:lnTo>
                        <a:pt x="120" y="283"/>
                      </a:lnTo>
                      <a:lnTo>
                        <a:pt x="102" y="255"/>
                      </a:lnTo>
                      <a:lnTo>
                        <a:pt x="96" y="255"/>
                      </a:lnTo>
                      <a:lnTo>
                        <a:pt x="84" y="241"/>
                      </a:lnTo>
                      <a:lnTo>
                        <a:pt x="66" y="212"/>
                      </a:lnTo>
                      <a:lnTo>
                        <a:pt x="60" y="212"/>
                      </a:lnTo>
                      <a:lnTo>
                        <a:pt x="54" y="184"/>
                      </a:lnTo>
                      <a:lnTo>
                        <a:pt x="42" y="170"/>
                      </a:lnTo>
                      <a:lnTo>
                        <a:pt x="36" y="170"/>
                      </a:lnTo>
                      <a:lnTo>
                        <a:pt x="30" y="142"/>
                      </a:lnTo>
                      <a:lnTo>
                        <a:pt x="24" y="128"/>
                      </a:lnTo>
                      <a:lnTo>
                        <a:pt x="18" y="113"/>
                      </a:lnTo>
                      <a:lnTo>
                        <a:pt x="12" y="99"/>
                      </a:lnTo>
                      <a:lnTo>
                        <a:pt x="6" y="85"/>
                      </a:lnTo>
                      <a:lnTo>
                        <a:pt x="6" y="71"/>
                      </a:lnTo>
                      <a:lnTo>
                        <a:pt x="0" y="57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882" y="0"/>
                      </a:lnTo>
                      <a:lnTo>
                        <a:pt x="258" y="382"/>
                      </a:lnTo>
                      <a:close/>
                    </a:path>
                  </a:pathLst>
                </a:custGeom>
                <a:solidFill>
                  <a:srgbClr val="FAEE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4374" name="Oval 58"/>
              <p:cNvSpPr>
                <a:spLocks noChangeArrowheads="1"/>
              </p:cNvSpPr>
              <p:nvPr/>
            </p:nvSpPr>
            <p:spPr bwMode="auto">
              <a:xfrm>
                <a:off x="1429" y="2024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361" name="Group 59"/>
            <p:cNvGrpSpPr>
              <a:grpSpLocks/>
            </p:cNvGrpSpPr>
            <p:nvPr/>
          </p:nvGrpSpPr>
          <p:grpSpPr bwMode="auto">
            <a:xfrm>
              <a:off x="461" y="2815"/>
              <a:ext cx="1220" cy="1132"/>
              <a:chOff x="2426" y="1525"/>
              <a:chExt cx="1220" cy="1132"/>
            </a:xfrm>
          </p:grpSpPr>
          <p:grpSp>
            <p:nvGrpSpPr>
              <p:cNvPr id="14362" name="Group 60"/>
              <p:cNvGrpSpPr>
                <a:grpSpLocks/>
              </p:cNvGrpSpPr>
              <p:nvPr/>
            </p:nvGrpSpPr>
            <p:grpSpPr bwMode="auto">
              <a:xfrm>
                <a:off x="2426" y="1525"/>
                <a:ext cx="1220" cy="1132"/>
                <a:chOff x="3424" y="3249"/>
                <a:chExt cx="1220" cy="1132"/>
              </a:xfrm>
            </p:grpSpPr>
            <p:grpSp>
              <p:nvGrpSpPr>
                <p:cNvPr id="14367" name="Group 61"/>
                <p:cNvGrpSpPr>
                  <a:grpSpLocks/>
                </p:cNvGrpSpPr>
                <p:nvPr/>
              </p:nvGrpSpPr>
              <p:grpSpPr bwMode="auto">
                <a:xfrm>
                  <a:off x="4014" y="3249"/>
                  <a:ext cx="630" cy="1132"/>
                  <a:chOff x="2874" y="2021"/>
                  <a:chExt cx="630" cy="1132"/>
                </a:xfrm>
              </p:grpSpPr>
              <p:sp>
                <p:nvSpPr>
                  <p:cNvPr id="14371" name="Freeform 62"/>
                  <p:cNvSpPr>
                    <a:spLocks/>
                  </p:cNvSpPr>
                  <p:nvPr/>
                </p:nvSpPr>
                <p:spPr bwMode="auto">
                  <a:xfrm>
                    <a:off x="2874" y="2403"/>
                    <a:ext cx="630" cy="750"/>
                  </a:xfrm>
                  <a:custGeom>
                    <a:avLst/>
                    <a:gdLst>
                      <a:gd name="T0" fmla="*/ 630 w 630"/>
                      <a:gd name="T1" fmla="*/ 0 h 750"/>
                      <a:gd name="T2" fmla="*/ 606 w 630"/>
                      <a:gd name="T3" fmla="*/ 14 h 750"/>
                      <a:gd name="T4" fmla="*/ 594 w 630"/>
                      <a:gd name="T5" fmla="*/ 29 h 750"/>
                      <a:gd name="T6" fmla="*/ 570 w 630"/>
                      <a:gd name="T7" fmla="*/ 43 h 750"/>
                      <a:gd name="T8" fmla="*/ 546 w 630"/>
                      <a:gd name="T9" fmla="*/ 57 h 750"/>
                      <a:gd name="T10" fmla="*/ 534 w 630"/>
                      <a:gd name="T11" fmla="*/ 57 h 750"/>
                      <a:gd name="T12" fmla="*/ 510 w 630"/>
                      <a:gd name="T13" fmla="*/ 71 h 750"/>
                      <a:gd name="T14" fmla="*/ 486 w 630"/>
                      <a:gd name="T15" fmla="*/ 85 h 750"/>
                      <a:gd name="T16" fmla="*/ 468 w 630"/>
                      <a:gd name="T17" fmla="*/ 85 h 750"/>
                      <a:gd name="T18" fmla="*/ 444 w 630"/>
                      <a:gd name="T19" fmla="*/ 99 h 750"/>
                      <a:gd name="T20" fmla="*/ 414 w 630"/>
                      <a:gd name="T21" fmla="*/ 99 h 750"/>
                      <a:gd name="T22" fmla="*/ 402 w 630"/>
                      <a:gd name="T23" fmla="*/ 114 h 750"/>
                      <a:gd name="T24" fmla="*/ 378 w 630"/>
                      <a:gd name="T25" fmla="*/ 114 h 750"/>
                      <a:gd name="T26" fmla="*/ 348 w 630"/>
                      <a:gd name="T27" fmla="*/ 128 h 750"/>
                      <a:gd name="T28" fmla="*/ 336 w 630"/>
                      <a:gd name="T29" fmla="*/ 128 h 750"/>
                      <a:gd name="T30" fmla="*/ 306 w 630"/>
                      <a:gd name="T31" fmla="*/ 128 h 750"/>
                      <a:gd name="T32" fmla="*/ 276 w 630"/>
                      <a:gd name="T33" fmla="*/ 142 h 750"/>
                      <a:gd name="T34" fmla="*/ 258 w 630"/>
                      <a:gd name="T35" fmla="*/ 142 h 750"/>
                      <a:gd name="T36" fmla="*/ 228 w 630"/>
                      <a:gd name="T37" fmla="*/ 142 h 750"/>
                      <a:gd name="T38" fmla="*/ 198 w 630"/>
                      <a:gd name="T39" fmla="*/ 156 h 750"/>
                      <a:gd name="T40" fmla="*/ 186 w 630"/>
                      <a:gd name="T41" fmla="*/ 156 h 750"/>
                      <a:gd name="T42" fmla="*/ 156 w 630"/>
                      <a:gd name="T43" fmla="*/ 156 h 750"/>
                      <a:gd name="T44" fmla="*/ 126 w 630"/>
                      <a:gd name="T45" fmla="*/ 156 h 750"/>
                      <a:gd name="T46" fmla="*/ 108 w 630"/>
                      <a:gd name="T47" fmla="*/ 156 h 750"/>
                      <a:gd name="T48" fmla="*/ 78 w 630"/>
                      <a:gd name="T49" fmla="*/ 170 h 750"/>
                      <a:gd name="T50" fmla="*/ 48 w 630"/>
                      <a:gd name="T51" fmla="*/ 170 h 750"/>
                      <a:gd name="T52" fmla="*/ 30 w 630"/>
                      <a:gd name="T53" fmla="*/ 170 h 750"/>
                      <a:gd name="T54" fmla="*/ 0 w 630"/>
                      <a:gd name="T55" fmla="*/ 170 h 750"/>
                      <a:gd name="T56" fmla="*/ 0 w 630"/>
                      <a:gd name="T57" fmla="*/ 750 h 750"/>
                      <a:gd name="T58" fmla="*/ 30 w 630"/>
                      <a:gd name="T59" fmla="*/ 750 h 750"/>
                      <a:gd name="T60" fmla="*/ 48 w 630"/>
                      <a:gd name="T61" fmla="*/ 750 h 750"/>
                      <a:gd name="T62" fmla="*/ 78 w 630"/>
                      <a:gd name="T63" fmla="*/ 750 h 750"/>
                      <a:gd name="T64" fmla="*/ 108 w 630"/>
                      <a:gd name="T65" fmla="*/ 736 h 750"/>
                      <a:gd name="T66" fmla="*/ 126 w 630"/>
                      <a:gd name="T67" fmla="*/ 736 h 750"/>
                      <a:gd name="T68" fmla="*/ 156 w 630"/>
                      <a:gd name="T69" fmla="*/ 736 h 750"/>
                      <a:gd name="T70" fmla="*/ 186 w 630"/>
                      <a:gd name="T71" fmla="*/ 736 h 750"/>
                      <a:gd name="T72" fmla="*/ 198 w 630"/>
                      <a:gd name="T73" fmla="*/ 736 h 750"/>
                      <a:gd name="T74" fmla="*/ 228 w 630"/>
                      <a:gd name="T75" fmla="*/ 722 h 750"/>
                      <a:gd name="T76" fmla="*/ 258 w 630"/>
                      <a:gd name="T77" fmla="*/ 722 h 750"/>
                      <a:gd name="T78" fmla="*/ 276 w 630"/>
                      <a:gd name="T79" fmla="*/ 722 h 750"/>
                      <a:gd name="T80" fmla="*/ 306 w 630"/>
                      <a:gd name="T81" fmla="*/ 708 h 750"/>
                      <a:gd name="T82" fmla="*/ 336 w 630"/>
                      <a:gd name="T83" fmla="*/ 708 h 750"/>
                      <a:gd name="T84" fmla="*/ 348 w 630"/>
                      <a:gd name="T85" fmla="*/ 708 h 750"/>
                      <a:gd name="T86" fmla="*/ 378 w 630"/>
                      <a:gd name="T87" fmla="*/ 694 h 750"/>
                      <a:gd name="T88" fmla="*/ 402 w 630"/>
                      <a:gd name="T89" fmla="*/ 694 h 750"/>
                      <a:gd name="T90" fmla="*/ 414 w 630"/>
                      <a:gd name="T91" fmla="*/ 680 h 750"/>
                      <a:gd name="T92" fmla="*/ 444 w 630"/>
                      <a:gd name="T93" fmla="*/ 680 h 750"/>
                      <a:gd name="T94" fmla="*/ 468 w 630"/>
                      <a:gd name="T95" fmla="*/ 666 h 750"/>
                      <a:gd name="T96" fmla="*/ 486 w 630"/>
                      <a:gd name="T97" fmla="*/ 666 h 750"/>
                      <a:gd name="T98" fmla="*/ 510 w 630"/>
                      <a:gd name="T99" fmla="*/ 651 h 750"/>
                      <a:gd name="T100" fmla="*/ 534 w 630"/>
                      <a:gd name="T101" fmla="*/ 637 h 750"/>
                      <a:gd name="T102" fmla="*/ 546 w 630"/>
                      <a:gd name="T103" fmla="*/ 637 h 750"/>
                      <a:gd name="T104" fmla="*/ 570 w 630"/>
                      <a:gd name="T105" fmla="*/ 623 h 750"/>
                      <a:gd name="T106" fmla="*/ 594 w 630"/>
                      <a:gd name="T107" fmla="*/ 609 h 750"/>
                      <a:gd name="T108" fmla="*/ 606 w 630"/>
                      <a:gd name="T109" fmla="*/ 595 h 750"/>
                      <a:gd name="T110" fmla="*/ 630 w 630"/>
                      <a:gd name="T111" fmla="*/ 581 h 750"/>
                      <a:gd name="T112" fmla="*/ 630 w 630"/>
                      <a:gd name="T113" fmla="*/ 0 h 750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30"/>
                      <a:gd name="T172" fmla="*/ 0 h 750"/>
                      <a:gd name="T173" fmla="*/ 630 w 630"/>
                      <a:gd name="T174" fmla="*/ 750 h 750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30" h="750">
                        <a:moveTo>
                          <a:pt x="630" y="0"/>
                        </a:moveTo>
                        <a:lnTo>
                          <a:pt x="606" y="14"/>
                        </a:lnTo>
                        <a:lnTo>
                          <a:pt x="594" y="29"/>
                        </a:lnTo>
                        <a:lnTo>
                          <a:pt x="570" y="43"/>
                        </a:lnTo>
                        <a:lnTo>
                          <a:pt x="546" y="57"/>
                        </a:lnTo>
                        <a:lnTo>
                          <a:pt x="534" y="57"/>
                        </a:lnTo>
                        <a:lnTo>
                          <a:pt x="510" y="71"/>
                        </a:lnTo>
                        <a:lnTo>
                          <a:pt x="486" y="85"/>
                        </a:lnTo>
                        <a:lnTo>
                          <a:pt x="468" y="85"/>
                        </a:lnTo>
                        <a:lnTo>
                          <a:pt x="444" y="99"/>
                        </a:lnTo>
                        <a:lnTo>
                          <a:pt x="414" y="99"/>
                        </a:lnTo>
                        <a:lnTo>
                          <a:pt x="402" y="114"/>
                        </a:lnTo>
                        <a:lnTo>
                          <a:pt x="378" y="114"/>
                        </a:lnTo>
                        <a:lnTo>
                          <a:pt x="348" y="128"/>
                        </a:lnTo>
                        <a:lnTo>
                          <a:pt x="336" y="128"/>
                        </a:lnTo>
                        <a:lnTo>
                          <a:pt x="306" y="128"/>
                        </a:lnTo>
                        <a:lnTo>
                          <a:pt x="276" y="142"/>
                        </a:lnTo>
                        <a:lnTo>
                          <a:pt x="258" y="142"/>
                        </a:lnTo>
                        <a:lnTo>
                          <a:pt x="228" y="142"/>
                        </a:lnTo>
                        <a:lnTo>
                          <a:pt x="198" y="156"/>
                        </a:lnTo>
                        <a:lnTo>
                          <a:pt x="186" y="156"/>
                        </a:lnTo>
                        <a:lnTo>
                          <a:pt x="156" y="156"/>
                        </a:lnTo>
                        <a:lnTo>
                          <a:pt x="126" y="156"/>
                        </a:lnTo>
                        <a:lnTo>
                          <a:pt x="108" y="156"/>
                        </a:lnTo>
                        <a:lnTo>
                          <a:pt x="78" y="170"/>
                        </a:lnTo>
                        <a:lnTo>
                          <a:pt x="48" y="170"/>
                        </a:lnTo>
                        <a:lnTo>
                          <a:pt x="30" y="170"/>
                        </a:lnTo>
                        <a:lnTo>
                          <a:pt x="0" y="170"/>
                        </a:lnTo>
                        <a:lnTo>
                          <a:pt x="0" y="750"/>
                        </a:lnTo>
                        <a:lnTo>
                          <a:pt x="30" y="750"/>
                        </a:lnTo>
                        <a:lnTo>
                          <a:pt x="48" y="750"/>
                        </a:lnTo>
                        <a:lnTo>
                          <a:pt x="78" y="750"/>
                        </a:lnTo>
                        <a:lnTo>
                          <a:pt x="108" y="736"/>
                        </a:lnTo>
                        <a:lnTo>
                          <a:pt x="126" y="736"/>
                        </a:lnTo>
                        <a:lnTo>
                          <a:pt x="156" y="736"/>
                        </a:lnTo>
                        <a:lnTo>
                          <a:pt x="186" y="736"/>
                        </a:lnTo>
                        <a:lnTo>
                          <a:pt x="198" y="736"/>
                        </a:lnTo>
                        <a:lnTo>
                          <a:pt x="228" y="722"/>
                        </a:lnTo>
                        <a:lnTo>
                          <a:pt x="258" y="722"/>
                        </a:lnTo>
                        <a:lnTo>
                          <a:pt x="276" y="722"/>
                        </a:lnTo>
                        <a:lnTo>
                          <a:pt x="306" y="708"/>
                        </a:lnTo>
                        <a:lnTo>
                          <a:pt x="336" y="708"/>
                        </a:lnTo>
                        <a:lnTo>
                          <a:pt x="348" y="708"/>
                        </a:lnTo>
                        <a:lnTo>
                          <a:pt x="378" y="694"/>
                        </a:lnTo>
                        <a:lnTo>
                          <a:pt x="402" y="694"/>
                        </a:lnTo>
                        <a:lnTo>
                          <a:pt x="414" y="680"/>
                        </a:lnTo>
                        <a:lnTo>
                          <a:pt x="444" y="680"/>
                        </a:lnTo>
                        <a:lnTo>
                          <a:pt x="468" y="666"/>
                        </a:lnTo>
                        <a:lnTo>
                          <a:pt x="486" y="666"/>
                        </a:lnTo>
                        <a:lnTo>
                          <a:pt x="510" y="651"/>
                        </a:lnTo>
                        <a:lnTo>
                          <a:pt x="534" y="637"/>
                        </a:lnTo>
                        <a:lnTo>
                          <a:pt x="546" y="637"/>
                        </a:lnTo>
                        <a:lnTo>
                          <a:pt x="570" y="623"/>
                        </a:lnTo>
                        <a:lnTo>
                          <a:pt x="594" y="609"/>
                        </a:lnTo>
                        <a:lnTo>
                          <a:pt x="606" y="595"/>
                        </a:lnTo>
                        <a:lnTo>
                          <a:pt x="630" y="581"/>
                        </a:lnTo>
                        <a:lnTo>
                          <a:pt x="630" y="0"/>
                        </a:lnTo>
                        <a:close/>
                      </a:path>
                    </a:pathLst>
                  </a:custGeom>
                  <a:solidFill>
                    <a:srgbClr val="FAEE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72" name="Freeform 63"/>
                  <p:cNvSpPr>
                    <a:spLocks/>
                  </p:cNvSpPr>
                  <p:nvPr/>
                </p:nvSpPr>
                <p:spPr bwMode="auto">
                  <a:xfrm>
                    <a:off x="2874" y="2021"/>
                    <a:ext cx="630" cy="552"/>
                  </a:xfrm>
                  <a:custGeom>
                    <a:avLst/>
                    <a:gdLst>
                      <a:gd name="T0" fmla="*/ 630 w 630"/>
                      <a:gd name="T1" fmla="*/ 382 h 552"/>
                      <a:gd name="T2" fmla="*/ 606 w 630"/>
                      <a:gd name="T3" fmla="*/ 396 h 552"/>
                      <a:gd name="T4" fmla="*/ 594 w 630"/>
                      <a:gd name="T5" fmla="*/ 411 h 552"/>
                      <a:gd name="T6" fmla="*/ 570 w 630"/>
                      <a:gd name="T7" fmla="*/ 425 h 552"/>
                      <a:gd name="T8" fmla="*/ 546 w 630"/>
                      <a:gd name="T9" fmla="*/ 439 h 552"/>
                      <a:gd name="T10" fmla="*/ 534 w 630"/>
                      <a:gd name="T11" fmla="*/ 439 h 552"/>
                      <a:gd name="T12" fmla="*/ 510 w 630"/>
                      <a:gd name="T13" fmla="*/ 453 h 552"/>
                      <a:gd name="T14" fmla="*/ 486 w 630"/>
                      <a:gd name="T15" fmla="*/ 467 h 552"/>
                      <a:gd name="T16" fmla="*/ 468 w 630"/>
                      <a:gd name="T17" fmla="*/ 467 h 552"/>
                      <a:gd name="T18" fmla="*/ 444 w 630"/>
                      <a:gd name="T19" fmla="*/ 481 h 552"/>
                      <a:gd name="T20" fmla="*/ 414 w 630"/>
                      <a:gd name="T21" fmla="*/ 481 h 552"/>
                      <a:gd name="T22" fmla="*/ 402 w 630"/>
                      <a:gd name="T23" fmla="*/ 496 h 552"/>
                      <a:gd name="T24" fmla="*/ 378 w 630"/>
                      <a:gd name="T25" fmla="*/ 496 h 552"/>
                      <a:gd name="T26" fmla="*/ 348 w 630"/>
                      <a:gd name="T27" fmla="*/ 510 h 552"/>
                      <a:gd name="T28" fmla="*/ 336 w 630"/>
                      <a:gd name="T29" fmla="*/ 510 h 552"/>
                      <a:gd name="T30" fmla="*/ 306 w 630"/>
                      <a:gd name="T31" fmla="*/ 510 h 552"/>
                      <a:gd name="T32" fmla="*/ 276 w 630"/>
                      <a:gd name="T33" fmla="*/ 524 h 552"/>
                      <a:gd name="T34" fmla="*/ 258 w 630"/>
                      <a:gd name="T35" fmla="*/ 524 h 552"/>
                      <a:gd name="T36" fmla="*/ 228 w 630"/>
                      <a:gd name="T37" fmla="*/ 524 h 552"/>
                      <a:gd name="T38" fmla="*/ 198 w 630"/>
                      <a:gd name="T39" fmla="*/ 538 h 552"/>
                      <a:gd name="T40" fmla="*/ 186 w 630"/>
                      <a:gd name="T41" fmla="*/ 538 h 552"/>
                      <a:gd name="T42" fmla="*/ 156 w 630"/>
                      <a:gd name="T43" fmla="*/ 538 h 552"/>
                      <a:gd name="T44" fmla="*/ 126 w 630"/>
                      <a:gd name="T45" fmla="*/ 538 h 552"/>
                      <a:gd name="T46" fmla="*/ 108 w 630"/>
                      <a:gd name="T47" fmla="*/ 538 h 552"/>
                      <a:gd name="T48" fmla="*/ 78 w 630"/>
                      <a:gd name="T49" fmla="*/ 552 h 552"/>
                      <a:gd name="T50" fmla="*/ 48 w 630"/>
                      <a:gd name="T51" fmla="*/ 552 h 552"/>
                      <a:gd name="T52" fmla="*/ 30 w 630"/>
                      <a:gd name="T53" fmla="*/ 552 h 552"/>
                      <a:gd name="T54" fmla="*/ 0 w 630"/>
                      <a:gd name="T55" fmla="*/ 552 h 552"/>
                      <a:gd name="T56" fmla="*/ 0 w 630"/>
                      <a:gd name="T57" fmla="*/ 0 h 552"/>
                      <a:gd name="T58" fmla="*/ 630 w 630"/>
                      <a:gd name="T59" fmla="*/ 382 h 55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630"/>
                      <a:gd name="T91" fmla="*/ 0 h 552"/>
                      <a:gd name="T92" fmla="*/ 630 w 630"/>
                      <a:gd name="T93" fmla="*/ 552 h 55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630" h="552">
                        <a:moveTo>
                          <a:pt x="630" y="382"/>
                        </a:moveTo>
                        <a:lnTo>
                          <a:pt x="606" y="396"/>
                        </a:lnTo>
                        <a:lnTo>
                          <a:pt x="594" y="411"/>
                        </a:lnTo>
                        <a:lnTo>
                          <a:pt x="570" y="425"/>
                        </a:lnTo>
                        <a:lnTo>
                          <a:pt x="546" y="439"/>
                        </a:lnTo>
                        <a:lnTo>
                          <a:pt x="534" y="439"/>
                        </a:lnTo>
                        <a:lnTo>
                          <a:pt x="510" y="453"/>
                        </a:lnTo>
                        <a:lnTo>
                          <a:pt x="486" y="467"/>
                        </a:lnTo>
                        <a:lnTo>
                          <a:pt x="468" y="467"/>
                        </a:lnTo>
                        <a:lnTo>
                          <a:pt x="444" y="481"/>
                        </a:lnTo>
                        <a:lnTo>
                          <a:pt x="414" y="481"/>
                        </a:lnTo>
                        <a:lnTo>
                          <a:pt x="402" y="496"/>
                        </a:lnTo>
                        <a:lnTo>
                          <a:pt x="378" y="496"/>
                        </a:lnTo>
                        <a:lnTo>
                          <a:pt x="348" y="510"/>
                        </a:lnTo>
                        <a:lnTo>
                          <a:pt x="336" y="510"/>
                        </a:lnTo>
                        <a:lnTo>
                          <a:pt x="306" y="510"/>
                        </a:lnTo>
                        <a:lnTo>
                          <a:pt x="276" y="524"/>
                        </a:lnTo>
                        <a:lnTo>
                          <a:pt x="258" y="524"/>
                        </a:lnTo>
                        <a:lnTo>
                          <a:pt x="228" y="524"/>
                        </a:lnTo>
                        <a:lnTo>
                          <a:pt x="198" y="538"/>
                        </a:lnTo>
                        <a:lnTo>
                          <a:pt x="186" y="538"/>
                        </a:lnTo>
                        <a:lnTo>
                          <a:pt x="156" y="538"/>
                        </a:lnTo>
                        <a:lnTo>
                          <a:pt x="126" y="538"/>
                        </a:lnTo>
                        <a:lnTo>
                          <a:pt x="108" y="538"/>
                        </a:lnTo>
                        <a:lnTo>
                          <a:pt x="78" y="552"/>
                        </a:lnTo>
                        <a:lnTo>
                          <a:pt x="48" y="552"/>
                        </a:lnTo>
                        <a:lnTo>
                          <a:pt x="30" y="552"/>
                        </a:lnTo>
                        <a:lnTo>
                          <a:pt x="0" y="552"/>
                        </a:lnTo>
                        <a:lnTo>
                          <a:pt x="0" y="0"/>
                        </a:lnTo>
                        <a:lnTo>
                          <a:pt x="630" y="382"/>
                        </a:lnTo>
                        <a:close/>
                      </a:path>
                    </a:pathLst>
                  </a:custGeom>
                  <a:solidFill>
                    <a:srgbClr val="FAEE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368" name="Group 64"/>
                <p:cNvGrpSpPr>
                  <a:grpSpLocks/>
                </p:cNvGrpSpPr>
                <p:nvPr/>
              </p:nvGrpSpPr>
              <p:grpSpPr bwMode="auto">
                <a:xfrm>
                  <a:off x="3424" y="3249"/>
                  <a:ext cx="624" cy="1132"/>
                  <a:chOff x="2250" y="2021"/>
                  <a:chExt cx="624" cy="1132"/>
                </a:xfrm>
              </p:grpSpPr>
              <p:sp>
                <p:nvSpPr>
                  <p:cNvPr id="14369" name="Freeform 65"/>
                  <p:cNvSpPr>
                    <a:spLocks/>
                  </p:cNvSpPr>
                  <p:nvPr/>
                </p:nvSpPr>
                <p:spPr bwMode="auto">
                  <a:xfrm>
                    <a:off x="2250" y="2403"/>
                    <a:ext cx="624" cy="750"/>
                  </a:xfrm>
                  <a:custGeom>
                    <a:avLst/>
                    <a:gdLst>
                      <a:gd name="T0" fmla="*/ 624 w 624"/>
                      <a:gd name="T1" fmla="*/ 170 h 750"/>
                      <a:gd name="T2" fmla="*/ 594 w 624"/>
                      <a:gd name="T3" fmla="*/ 170 h 750"/>
                      <a:gd name="T4" fmla="*/ 582 w 624"/>
                      <a:gd name="T5" fmla="*/ 170 h 750"/>
                      <a:gd name="T6" fmla="*/ 546 w 624"/>
                      <a:gd name="T7" fmla="*/ 170 h 750"/>
                      <a:gd name="T8" fmla="*/ 516 w 624"/>
                      <a:gd name="T9" fmla="*/ 156 h 750"/>
                      <a:gd name="T10" fmla="*/ 504 w 624"/>
                      <a:gd name="T11" fmla="*/ 156 h 750"/>
                      <a:gd name="T12" fmla="*/ 474 w 624"/>
                      <a:gd name="T13" fmla="*/ 156 h 750"/>
                      <a:gd name="T14" fmla="*/ 444 w 624"/>
                      <a:gd name="T15" fmla="*/ 156 h 750"/>
                      <a:gd name="T16" fmla="*/ 426 w 624"/>
                      <a:gd name="T17" fmla="*/ 156 h 750"/>
                      <a:gd name="T18" fmla="*/ 396 w 624"/>
                      <a:gd name="T19" fmla="*/ 142 h 750"/>
                      <a:gd name="T20" fmla="*/ 366 w 624"/>
                      <a:gd name="T21" fmla="*/ 142 h 750"/>
                      <a:gd name="T22" fmla="*/ 354 w 624"/>
                      <a:gd name="T23" fmla="*/ 142 h 750"/>
                      <a:gd name="T24" fmla="*/ 324 w 624"/>
                      <a:gd name="T25" fmla="*/ 128 h 750"/>
                      <a:gd name="T26" fmla="*/ 294 w 624"/>
                      <a:gd name="T27" fmla="*/ 128 h 750"/>
                      <a:gd name="T28" fmla="*/ 282 w 624"/>
                      <a:gd name="T29" fmla="*/ 128 h 750"/>
                      <a:gd name="T30" fmla="*/ 252 w 624"/>
                      <a:gd name="T31" fmla="*/ 114 h 750"/>
                      <a:gd name="T32" fmla="*/ 222 w 624"/>
                      <a:gd name="T33" fmla="*/ 114 h 750"/>
                      <a:gd name="T34" fmla="*/ 210 w 624"/>
                      <a:gd name="T35" fmla="*/ 99 h 750"/>
                      <a:gd name="T36" fmla="*/ 180 w 624"/>
                      <a:gd name="T37" fmla="*/ 99 h 750"/>
                      <a:gd name="T38" fmla="*/ 156 w 624"/>
                      <a:gd name="T39" fmla="*/ 85 h 750"/>
                      <a:gd name="T40" fmla="*/ 144 w 624"/>
                      <a:gd name="T41" fmla="*/ 85 h 750"/>
                      <a:gd name="T42" fmla="*/ 120 w 624"/>
                      <a:gd name="T43" fmla="*/ 71 h 750"/>
                      <a:gd name="T44" fmla="*/ 90 w 624"/>
                      <a:gd name="T45" fmla="*/ 57 h 750"/>
                      <a:gd name="T46" fmla="*/ 78 w 624"/>
                      <a:gd name="T47" fmla="*/ 57 h 750"/>
                      <a:gd name="T48" fmla="*/ 54 w 624"/>
                      <a:gd name="T49" fmla="*/ 43 h 750"/>
                      <a:gd name="T50" fmla="*/ 36 w 624"/>
                      <a:gd name="T51" fmla="*/ 29 h 750"/>
                      <a:gd name="T52" fmla="*/ 24 w 624"/>
                      <a:gd name="T53" fmla="*/ 14 h 750"/>
                      <a:gd name="T54" fmla="*/ 0 w 624"/>
                      <a:gd name="T55" fmla="*/ 0 h 750"/>
                      <a:gd name="T56" fmla="*/ 0 w 624"/>
                      <a:gd name="T57" fmla="*/ 581 h 750"/>
                      <a:gd name="T58" fmla="*/ 24 w 624"/>
                      <a:gd name="T59" fmla="*/ 595 h 750"/>
                      <a:gd name="T60" fmla="*/ 36 w 624"/>
                      <a:gd name="T61" fmla="*/ 609 h 750"/>
                      <a:gd name="T62" fmla="*/ 54 w 624"/>
                      <a:gd name="T63" fmla="*/ 623 h 750"/>
                      <a:gd name="T64" fmla="*/ 78 w 624"/>
                      <a:gd name="T65" fmla="*/ 637 h 750"/>
                      <a:gd name="T66" fmla="*/ 90 w 624"/>
                      <a:gd name="T67" fmla="*/ 637 h 750"/>
                      <a:gd name="T68" fmla="*/ 120 w 624"/>
                      <a:gd name="T69" fmla="*/ 651 h 750"/>
                      <a:gd name="T70" fmla="*/ 144 w 624"/>
                      <a:gd name="T71" fmla="*/ 666 h 750"/>
                      <a:gd name="T72" fmla="*/ 156 w 624"/>
                      <a:gd name="T73" fmla="*/ 666 h 750"/>
                      <a:gd name="T74" fmla="*/ 180 w 624"/>
                      <a:gd name="T75" fmla="*/ 680 h 750"/>
                      <a:gd name="T76" fmla="*/ 210 w 624"/>
                      <a:gd name="T77" fmla="*/ 680 h 750"/>
                      <a:gd name="T78" fmla="*/ 222 w 624"/>
                      <a:gd name="T79" fmla="*/ 694 h 750"/>
                      <a:gd name="T80" fmla="*/ 252 w 624"/>
                      <a:gd name="T81" fmla="*/ 694 h 750"/>
                      <a:gd name="T82" fmla="*/ 282 w 624"/>
                      <a:gd name="T83" fmla="*/ 708 h 750"/>
                      <a:gd name="T84" fmla="*/ 294 w 624"/>
                      <a:gd name="T85" fmla="*/ 708 h 750"/>
                      <a:gd name="T86" fmla="*/ 324 w 624"/>
                      <a:gd name="T87" fmla="*/ 708 h 750"/>
                      <a:gd name="T88" fmla="*/ 354 w 624"/>
                      <a:gd name="T89" fmla="*/ 722 h 750"/>
                      <a:gd name="T90" fmla="*/ 366 w 624"/>
                      <a:gd name="T91" fmla="*/ 722 h 750"/>
                      <a:gd name="T92" fmla="*/ 396 w 624"/>
                      <a:gd name="T93" fmla="*/ 722 h 750"/>
                      <a:gd name="T94" fmla="*/ 426 w 624"/>
                      <a:gd name="T95" fmla="*/ 736 h 750"/>
                      <a:gd name="T96" fmla="*/ 444 w 624"/>
                      <a:gd name="T97" fmla="*/ 736 h 750"/>
                      <a:gd name="T98" fmla="*/ 474 w 624"/>
                      <a:gd name="T99" fmla="*/ 736 h 750"/>
                      <a:gd name="T100" fmla="*/ 504 w 624"/>
                      <a:gd name="T101" fmla="*/ 736 h 750"/>
                      <a:gd name="T102" fmla="*/ 516 w 624"/>
                      <a:gd name="T103" fmla="*/ 736 h 750"/>
                      <a:gd name="T104" fmla="*/ 546 w 624"/>
                      <a:gd name="T105" fmla="*/ 750 h 750"/>
                      <a:gd name="T106" fmla="*/ 582 w 624"/>
                      <a:gd name="T107" fmla="*/ 750 h 750"/>
                      <a:gd name="T108" fmla="*/ 594 w 624"/>
                      <a:gd name="T109" fmla="*/ 750 h 750"/>
                      <a:gd name="T110" fmla="*/ 624 w 624"/>
                      <a:gd name="T111" fmla="*/ 750 h 750"/>
                      <a:gd name="T112" fmla="*/ 624 w 624"/>
                      <a:gd name="T113" fmla="*/ 170 h 750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624"/>
                      <a:gd name="T172" fmla="*/ 0 h 750"/>
                      <a:gd name="T173" fmla="*/ 624 w 624"/>
                      <a:gd name="T174" fmla="*/ 750 h 750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624" h="750">
                        <a:moveTo>
                          <a:pt x="624" y="170"/>
                        </a:moveTo>
                        <a:lnTo>
                          <a:pt x="594" y="170"/>
                        </a:lnTo>
                        <a:lnTo>
                          <a:pt x="582" y="170"/>
                        </a:lnTo>
                        <a:lnTo>
                          <a:pt x="546" y="170"/>
                        </a:lnTo>
                        <a:lnTo>
                          <a:pt x="516" y="156"/>
                        </a:lnTo>
                        <a:lnTo>
                          <a:pt x="504" y="156"/>
                        </a:lnTo>
                        <a:lnTo>
                          <a:pt x="474" y="156"/>
                        </a:lnTo>
                        <a:lnTo>
                          <a:pt x="444" y="156"/>
                        </a:lnTo>
                        <a:lnTo>
                          <a:pt x="426" y="156"/>
                        </a:lnTo>
                        <a:lnTo>
                          <a:pt x="396" y="142"/>
                        </a:lnTo>
                        <a:lnTo>
                          <a:pt x="366" y="142"/>
                        </a:lnTo>
                        <a:lnTo>
                          <a:pt x="354" y="142"/>
                        </a:lnTo>
                        <a:lnTo>
                          <a:pt x="324" y="128"/>
                        </a:lnTo>
                        <a:lnTo>
                          <a:pt x="294" y="128"/>
                        </a:lnTo>
                        <a:lnTo>
                          <a:pt x="282" y="128"/>
                        </a:lnTo>
                        <a:lnTo>
                          <a:pt x="252" y="114"/>
                        </a:lnTo>
                        <a:lnTo>
                          <a:pt x="222" y="114"/>
                        </a:lnTo>
                        <a:lnTo>
                          <a:pt x="210" y="99"/>
                        </a:lnTo>
                        <a:lnTo>
                          <a:pt x="180" y="99"/>
                        </a:lnTo>
                        <a:lnTo>
                          <a:pt x="156" y="85"/>
                        </a:lnTo>
                        <a:lnTo>
                          <a:pt x="144" y="85"/>
                        </a:lnTo>
                        <a:lnTo>
                          <a:pt x="120" y="71"/>
                        </a:lnTo>
                        <a:lnTo>
                          <a:pt x="90" y="57"/>
                        </a:lnTo>
                        <a:lnTo>
                          <a:pt x="78" y="57"/>
                        </a:lnTo>
                        <a:lnTo>
                          <a:pt x="54" y="43"/>
                        </a:lnTo>
                        <a:lnTo>
                          <a:pt x="36" y="29"/>
                        </a:lnTo>
                        <a:lnTo>
                          <a:pt x="24" y="14"/>
                        </a:lnTo>
                        <a:lnTo>
                          <a:pt x="0" y="0"/>
                        </a:lnTo>
                        <a:lnTo>
                          <a:pt x="0" y="581"/>
                        </a:lnTo>
                        <a:lnTo>
                          <a:pt x="24" y="595"/>
                        </a:lnTo>
                        <a:lnTo>
                          <a:pt x="36" y="609"/>
                        </a:lnTo>
                        <a:lnTo>
                          <a:pt x="54" y="623"/>
                        </a:lnTo>
                        <a:lnTo>
                          <a:pt x="78" y="637"/>
                        </a:lnTo>
                        <a:lnTo>
                          <a:pt x="90" y="637"/>
                        </a:lnTo>
                        <a:lnTo>
                          <a:pt x="120" y="651"/>
                        </a:lnTo>
                        <a:lnTo>
                          <a:pt x="144" y="666"/>
                        </a:lnTo>
                        <a:lnTo>
                          <a:pt x="156" y="666"/>
                        </a:lnTo>
                        <a:lnTo>
                          <a:pt x="180" y="680"/>
                        </a:lnTo>
                        <a:lnTo>
                          <a:pt x="210" y="680"/>
                        </a:lnTo>
                        <a:lnTo>
                          <a:pt x="222" y="694"/>
                        </a:lnTo>
                        <a:lnTo>
                          <a:pt x="252" y="694"/>
                        </a:lnTo>
                        <a:lnTo>
                          <a:pt x="282" y="708"/>
                        </a:lnTo>
                        <a:lnTo>
                          <a:pt x="294" y="708"/>
                        </a:lnTo>
                        <a:lnTo>
                          <a:pt x="324" y="708"/>
                        </a:lnTo>
                        <a:lnTo>
                          <a:pt x="354" y="722"/>
                        </a:lnTo>
                        <a:lnTo>
                          <a:pt x="366" y="722"/>
                        </a:lnTo>
                        <a:lnTo>
                          <a:pt x="396" y="722"/>
                        </a:lnTo>
                        <a:lnTo>
                          <a:pt x="426" y="736"/>
                        </a:lnTo>
                        <a:lnTo>
                          <a:pt x="444" y="736"/>
                        </a:lnTo>
                        <a:lnTo>
                          <a:pt x="474" y="736"/>
                        </a:lnTo>
                        <a:lnTo>
                          <a:pt x="504" y="736"/>
                        </a:lnTo>
                        <a:lnTo>
                          <a:pt x="516" y="736"/>
                        </a:lnTo>
                        <a:lnTo>
                          <a:pt x="546" y="750"/>
                        </a:lnTo>
                        <a:lnTo>
                          <a:pt x="582" y="750"/>
                        </a:lnTo>
                        <a:lnTo>
                          <a:pt x="594" y="750"/>
                        </a:lnTo>
                        <a:lnTo>
                          <a:pt x="624" y="750"/>
                        </a:lnTo>
                        <a:lnTo>
                          <a:pt x="624" y="170"/>
                        </a:lnTo>
                        <a:close/>
                      </a:path>
                    </a:pathLst>
                  </a:custGeom>
                  <a:solidFill>
                    <a:srgbClr val="FAEE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370" name="Freeform 66"/>
                  <p:cNvSpPr>
                    <a:spLocks/>
                  </p:cNvSpPr>
                  <p:nvPr/>
                </p:nvSpPr>
                <p:spPr bwMode="auto">
                  <a:xfrm>
                    <a:off x="2250" y="2021"/>
                    <a:ext cx="624" cy="552"/>
                  </a:xfrm>
                  <a:custGeom>
                    <a:avLst/>
                    <a:gdLst>
                      <a:gd name="T0" fmla="*/ 624 w 624"/>
                      <a:gd name="T1" fmla="*/ 552 h 552"/>
                      <a:gd name="T2" fmla="*/ 594 w 624"/>
                      <a:gd name="T3" fmla="*/ 552 h 552"/>
                      <a:gd name="T4" fmla="*/ 582 w 624"/>
                      <a:gd name="T5" fmla="*/ 552 h 552"/>
                      <a:gd name="T6" fmla="*/ 546 w 624"/>
                      <a:gd name="T7" fmla="*/ 552 h 552"/>
                      <a:gd name="T8" fmla="*/ 516 w 624"/>
                      <a:gd name="T9" fmla="*/ 538 h 552"/>
                      <a:gd name="T10" fmla="*/ 504 w 624"/>
                      <a:gd name="T11" fmla="*/ 538 h 552"/>
                      <a:gd name="T12" fmla="*/ 474 w 624"/>
                      <a:gd name="T13" fmla="*/ 538 h 552"/>
                      <a:gd name="T14" fmla="*/ 444 w 624"/>
                      <a:gd name="T15" fmla="*/ 538 h 552"/>
                      <a:gd name="T16" fmla="*/ 426 w 624"/>
                      <a:gd name="T17" fmla="*/ 538 h 552"/>
                      <a:gd name="T18" fmla="*/ 396 w 624"/>
                      <a:gd name="T19" fmla="*/ 524 h 552"/>
                      <a:gd name="T20" fmla="*/ 366 w 624"/>
                      <a:gd name="T21" fmla="*/ 524 h 552"/>
                      <a:gd name="T22" fmla="*/ 354 w 624"/>
                      <a:gd name="T23" fmla="*/ 524 h 552"/>
                      <a:gd name="T24" fmla="*/ 324 w 624"/>
                      <a:gd name="T25" fmla="*/ 510 h 552"/>
                      <a:gd name="T26" fmla="*/ 294 w 624"/>
                      <a:gd name="T27" fmla="*/ 510 h 552"/>
                      <a:gd name="T28" fmla="*/ 282 w 624"/>
                      <a:gd name="T29" fmla="*/ 510 h 552"/>
                      <a:gd name="T30" fmla="*/ 252 w 624"/>
                      <a:gd name="T31" fmla="*/ 496 h 552"/>
                      <a:gd name="T32" fmla="*/ 222 w 624"/>
                      <a:gd name="T33" fmla="*/ 496 h 552"/>
                      <a:gd name="T34" fmla="*/ 210 w 624"/>
                      <a:gd name="T35" fmla="*/ 481 h 552"/>
                      <a:gd name="T36" fmla="*/ 180 w 624"/>
                      <a:gd name="T37" fmla="*/ 481 h 552"/>
                      <a:gd name="T38" fmla="*/ 156 w 624"/>
                      <a:gd name="T39" fmla="*/ 467 h 552"/>
                      <a:gd name="T40" fmla="*/ 144 w 624"/>
                      <a:gd name="T41" fmla="*/ 467 h 552"/>
                      <a:gd name="T42" fmla="*/ 120 w 624"/>
                      <a:gd name="T43" fmla="*/ 453 h 552"/>
                      <a:gd name="T44" fmla="*/ 90 w 624"/>
                      <a:gd name="T45" fmla="*/ 439 h 552"/>
                      <a:gd name="T46" fmla="*/ 78 w 624"/>
                      <a:gd name="T47" fmla="*/ 439 h 552"/>
                      <a:gd name="T48" fmla="*/ 54 w 624"/>
                      <a:gd name="T49" fmla="*/ 425 h 552"/>
                      <a:gd name="T50" fmla="*/ 36 w 624"/>
                      <a:gd name="T51" fmla="*/ 411 h 552"/>
                      <a:gd name="T52" fmla="*/ 24 w 624"/>
                      <a:gd name="T53" fmla="*/ 396 h 552"/>
                      <a:gd name="T54" fmla="*/ 0 w 624"/>
                      <a:gd name="T55" fmla="*/ 382 h 552"/>
                      <a:gd name="T56" fmla="*/ 624 w 624"/>
                      <a:gd name="T57" fmla="*/ 0 h 552"/>
                      <a:gd name="T58" fmla="*/ 624 w 624"/>
                      <a:gd name="T59" fmla="*/ 552 h 55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624"/>
                      <a:gd name="T91" fmla="*/ 0 h 552"/>
                      <a:gd name="T92" fmla="*/ 624 w 624"/>
                      <a:gd name="T93" fmla="*/ 552 h 55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624" h="552">
                        <a:moveTo>
                          <a:pt x="624" y="552"/>
                        </a:moveTo>
                        <a:lnTo>
                          <a:pt x="594" y="552"/>
                        </a:lnTo>
                        <a:lnTo>
                          <a:pt x="582" y="552"/>
                        </a:lnTo>
                        <a:lnTo>
                          <a:pt x="546" y="552"/>
                        </a:lnTo>
                        <a:lnTo>
                          <a:pt x="516" y="538"/>
                        </a:lnTo>
                        <a:lnTo>
                          <a:pt x="504" y="538"/>
                        </a:lnTo>
                        <a:lnTo>
                          <a:pt x="474" y="538"/>
                        </a:lnTo>
                        <a:lnTo>
                          <a:pt x="444" y="538"/>
                        </a:lnTo>
                        <a:lnTo>
                          <a:pt x="426" y="538"/>
                        </a:lnTo>
                        <a:lnTo>
                          <a:pt x="396" y="524"/>
                        </a:lnTo>
                        <a:lnTo>
                          <a:pt x="366" y="524"/>
                        </a:lnTo>
                        <a:lnTo>
                          <a:pt x="354" y="524"/>
                        </a:lnTo>
                        <a:lnTo>
                          <a:pt x="324" y="510"/>
                        </a:lnTo>
                        <a:lnTo>
                          <a:pt x="294" y="510"/>
                        </a:lnTo>
                        <a:lnTo>
                          <a:pt x="282" y="510"/>
                        </a:lnTo>
                        <a:lnTo>
                          <a:pt x="252" y="496"/>
                        </a:lnTo>
                        <a:lnTo>
                          <a:pt x="222" y="496"/>
                        </a:lnTo>
                        <a:lnTo>
                          <a:pt x="210" y="481"/>
                        </a:lnTo>
                        <a:lnTo>
                          <a:pt x="180" y="481"/>
                        </a:lnTo>
                        <a:lnTo>
                          <a:pt x="156" y="467"/>
                        </a:lnTo>
                        <a:lnTo>
                          <a:pt x="144" y="467"/>
                        </a:lnTo>
                        <a:lnTo>
                          <a:pt x="120" y="453"/>
                        </a:lnTo>
                        <a:lnTo>
                          <a:pt x="90" y="439"/>
                        </a:lnTo>
                        <a:lnTo>
                          <a:pt x="78" y="439"/>
                        </a:lnTo>
                        <a:lnTo>
                          <a:pt x="54" y="425"/>
                        </a:lnTo>
                        <a:lnTo>
                          <a:pt x="36" y="411"/>
                        </a:lnTo>
                        <a:lnTo>
                          <a:pt x="24" y="396"/>
                        </a:lnTo>
                        <a:lnTo>
                          <a:pt x="0" y="382"/>
                        </a:lnTo>
                        <a:lnTo>
                          <a:pt x="624" y="0"/>
                        </a:lnTo>
                        <a:lnTo>
                          <a:pt x="624" y="552"/>
                        </a:lnTo>
                        <a:close/>
                      </a:path>
                    </a:pathLst>
                  </a:custGeom>
                  <a:solidFill>
                    <a:srgbClr val="FAEE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4363" name="Oval 67"/>
              <p:cNvSpPr>
                <a:spLocks noChangeArrowheads="1"/>
              </p:cNvSpPr>
              <p:nvPr/>
            </p:nvSpPr>
            <p:spPr bwMode="auto">
              <a:xfrm>
                <a:off x="2789" y="1797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4" name="Oval 68"/>
              <p:cNvSpPr>
                <a:spLocks noChangeArrowheads="1"/>
              </p:cNvSpPr>
              <p:nvPr/>
            </p:nvSpPr>
            <p:spPr bwMode="auto">
              <a:xfrm>
                <a:off x="2789" y="2251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5" name="Oval 69"/>
              <p:cNvSpPr>
                <a:spLocks noChangeArrowheads="1"/>
              </p:cNvSpPr>
              <p:nvPr/>
            </p:nvSpPr>
            <p:spPr bwMode="auto">
              <a:xfrm>
                <a:off x="3198" y="1888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6" name="Oval 70"/>
              <p:cNvSpPr>
                <a:spLocks noChangeArrowheads="1"/>
              </p:cNvSpPr>
              <p:nvPr/>
            </p:nvSpPr>
            <p:spPr bwMode="auto">
              <a:xfrm>
                <a:off x="3243" y="2160"/>
                <a:ext cx="136" cy="9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FF99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8" name="Group 84"/>
          <p:cNvGrpSpPr>
            <a:grpSpLocks/>
          </p:cNvGrpSpPr>
          <p:nvPr/>
        </p:nvGrpSpPr>
        <p:grpSpPr bwMode="auto">
          <a:xfrm>
            <a:off x="6659563" y="4581525"/>
            <a:ext cx="1409700" cy="1528763"/>
            <a:chOff x="3969" y="2886"/>
            <a:chExt cx="888" cy="963"/>
          </a:xfrm>
        </p:grpSpPr>
        <p:grpSp>
          <p:nvGrpSpPr>
            <p:cNvPr id="14352" name="Group 41"/>
            <p:cNvGrpSpPr>
              <a:grpSpLocks/>
            </p:cNvGrpSpPr>
            <p:nvPr/>
          </p:nvGrpSpPr>
          <p:grpSpPr bwMode="auto">
            <a:xfrm>
              <a:off x="3969" y="2886"/>
              <a:ext cx="888" cy="963"/>
              <a:chOff x="2874" y="2021"/>
              <a:chExt cx="888" cy="963"/>
            </a:xfrm>
          </p:grpSpPr>
          <p:sp>
            <p:nvSpPr>
              <p:cNvPr id="14356" name="Freeform 42"/>
              <p:cNvSpPr>
                <a:spLocks/>
              </p:cNvSpPr>
              <p:nvPr/>
            </p:nvSpPr>
            <p:spPr bwMode="auto">
              <a:xfrm>
                <a:off x="3504" y="2021"/>
                <a:ext cx="258" cy="963"/>
              </a:xfrm>
              <a:custGeom>
                <a:avLst/>
                <a:gdLst>
                  <a:gd name="T0" fmla="*/ 258 w 258"/>
                  <a:gd name="T1" fmla="*/ 0 h 963"/>
                  <a:gd name="T2" fmla="*/ 258 w 258"/>
                  <a:gd name="T3" fmla="*/ 28 h 963"/>
                  <a:gd name="T4" fmla="*/ 258 w 258"/>
                  <a:gd name="T5" fmla="*/ 28 h 963"/>
                  <a:gd name="T6" fmla="*/ 252 w 258"/>
                  <a:gd name="T7" fmla="*/ 57 h 963"/>
                  <a:gd name="T8" fmla="*/ 252 w 258"/>
                  <a:gd name="T9" fmla="*/ 71 h 963"/>
                  <a:gd name="T10" fmla="*/ 246 w 258"/>
                  <a:gd name="T11" fmla="*/ 85 h 963"/>
                  <a:gd name="T12" fmla="*/ 246 w 258"/>
                  <a:gd name="T13" fmla="*/ 99 h 963"/>
                  <a:gd name="T14" fmla="*/ 240 w 258"/>
                  <a:gd name="T15" fmla="*/ 113 h 963"/>
                  <a:gd name="T16" fmla="*/ 234 w 258"/>
                  <a:gd name="T17" fmla="*/ 128 h 963"/>
                  <a:gd name="T18" fmla="*/ 228 w 258"/>
                  <a:gd name="T19" fmla="*/ 142 h 963"/>
                  <a:gd name="T20" fmla="*/ 216 w 258"/>
                  <a:gd name="T21" fmla="*/ 170 h 963"/>
                  <a:gd name="T22" fmla="*/ 216 w 258"/>
                  <a:gd name="T23" fmla="*/ 170 h 963"/>
                  <a:gd name="T24" fmla="*/ 204 w 258"/>
                  <a:gd name="T25" fmla="*/ 184 h 963"/>
                  <a:gd name="T26" fmla="*/ 192 w 258"/>
                  <a:gd name="T27" fmla="*/ 212 h 963"/>
                  <a:gd name="T28" fmla="*/ 186 w 258"/>
                  <a:gd name="T29" fmla="*/ 212 h 963"/>
                  <a:gd name="T30" fmla="*/ 174 w 258"/>
                  <a:gd name="T31" fmla="*/ 241 h 963"/>
                  <a:gd name="T32" fmla="*/ 162 w 258"/>
                  <a:gd name="T33" fmla="*/ 255 h 963"/>
                  <a:gd name="T34" fmla="*/ 150 w 258"/>
                  <a:gd name="T35" fmla="*/ 255 h 963"/>
                  <a:gd name="T36" fmla="*/ 138 w 258"/>
                  <a:gd name="T37" fmla="*/ 283 h 963"/>
                  <a:gd name="T38" fmla="*/ 120 w 258"/>
                  <a:gd name="T39" fmla="*/ 297 h 963"/>
                  <a:gd name="T40" fmla="*/ 114 w 258"/>
                  <a:gd name="T41" fmla="*/ 297 h 963"/>
                  <a:gd name="T42" fmla="*/ 96 w 258"/>
                  <a:gd name="T43" fmla="*/ 312 h 963"/>
                  <a:gd name="T44" fmla="*/ 78 w 258"/>
                  <a:gd name="T45" fmla="*/ 326 h 963"/>
                  <a:gd name="T46" fmla="*/ 66 w 258"/>
                  <a:gd name="T47" fmla="*/ 340 h 963"/>
                  <a:gd name="T48" fmla="*/ 48 w 258"/>
                  <a:gd name="T49" fmla="*/ 354 h 963"/>
                  <a:gd name="T50" fmla="*/ 30 w 258"/>
                  <a:gd name="T51" fmla="*/ 368 h 963"/>
                  <a:gd name="T52" fmla="*/ 18 w 258"/>
                  <a:gd name="T53" fmla="*/ 382 h 963"/>
                  <a:gd name="T54" fmla="*/ 0 w 258"/>
                  <a:gd name="T55" fmla="*/ 382 h 963"/>
                  <a:gd name="T56" fmla="*/ 0 w 258"/>
                  <a:gd name="T57" fmla="*/ 963 h 963"/>
                  <a:gd name="T58" fmla="*/ 18 w 258"/>
                  <a:gd name="T59" fmla="*/ 963 h 963"/>
                  <a:gd name="T60" fmla="*/ 30 w 258"/>
                  <a:gd name="T61" fmla="*/ 948 h 963"/>
                  <a:gd name="T62" fmla="*/ 48 w 258"/>
                  <a:gd name="T63" fmla="*/ 934 h 963"/>
                  <a:gd name="T64" fmla="*/ 66 w 258"/>
                  <a:gd name="T65" fmla="*/ 920 h 963"/>
                  <a:gd name="T66" fmla="*/ 78 w 258"/>
                  <a:gd name="T67" fmla="*/ 906 h 963"/>
                  <a:gd name="T68" fmla="*/ 96 w 258"/>
                  <a:gd name="T69" fmla="*/ 892 h 963"/>
                  <a:gd name="T70" fmla="*/ 114 w 258"/>
                  <a:gd name="T71" fmla="*/ 878 h 963"/>
                  <a:gd name="T72" fmla="*/ 120 w 258"/>
                  <a:gd name="T73" fmla="*/ 878 h 963"/>
                  <a:gd name="T74" fmla="*/ 138 w 258"/>
                  <a:gd name="T75" fmla="*/ 864 h 963"/>
                  <a:gd name="T76" fmla="*/ 150 w 258"/>
                  <a:gd name="T77" fmla="*/ 835 h 963"/>
                  <a:gd name="T78" fmla="*/ 162 w 258"/>
                  <a:gd name="T79" fmla="*/ 835 h 963"/>
                  <a:gd name="T80" fmla="*/ 174 w 258"/>
                  <a:gd name="T81" fmla="*/ 821 h 963"/>
                  <a:gd name="T82" fmla="*/ 186 w 258"/>
                  <a:gd name="T83" fmla="*/ 793 h 963"/>
                  <a:gd name="T84" fmla="*/ 192 w 258"/>
                  <a:gd name="T85" fmla="*/ 793 h 963"/>
                  <a:gd name="T86" fmla="*/ 204 w 258"/>
                  <a:gd name="T87" fmla="*/ 764 h 963"/>
                  <a:gd name="T88" fmla="*/ 216 w 258"/>
                  <a:gd name="T89" fmla="*/ 750 h 963"/>
                  <a:gd name="T90" fmla="*/ 216 w 258"/>
                  <a:gd name="T91" fmla="*/ 750 h 963"/>
                  <a:gd name="T92" fmla="*/ 228 w 258"/>
                  <a:gd name="T93" fmla="*/ 722 h 963"/>
                  <a:gd name="T94" fmla="*/ 234 w 258"/>
                  <a:gd name="T95" fmla="*/ 708 h 963"/>
                  <a:gd name="T96" fmla="*/ 240 w 258"/>
                  <a:gd name="T97" fmla="*/ 694 h 963"/>
                  <a:gd name="T98" fmla="*/ 246 w 258"/>
                  <a:gd name="T99" fmla="*/ 680 h 963"/>
                  <a:gd name="T100" fmla="*/ 246 w 258"/>
                  <a:gd name="T101" fmla="*/ 665 h 963"/>
                  <a:gd name="T102" fmla="*/ 252 w 258"/>
                  <a:gd name="T103" fmla="*/ 651 h 963"/>
                  <a:gd name="T104" fmla="*/ 252 w 258"/>
                  <a:gd name="T105" fmla="*/ 637 h 963"/>
                  <a:gd name="T106" fmla="*/ 258 w 258"/>
                  <a:gd name="T107" fmla="*/ 609 h 963"/>
                  <a:gd name="T108" fmla="*/ 258 w 258"/>
                  <a:gd name="T109" fmla="*/ 609 h 963"/>
                  <a:gd name="T110" fmla="*/ 258 w 258"/>
                  <a:gd name="T111" fmla="*/ 580 h 963"/>
                  <a:gd name="T112" fmla="*/ 258 w 258"/>
                  <a:gd name="T113" fmla="*/ 0 h 963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58"/>
                  <a:gd name="T172" fmla="*/ 0 h 963"/>
                  <a:gd name="T173" fmla="*/ 258 w 258"/>
                  <a:gd name="T174" fmla="*/ 963 h 96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58" h="963">
                    <a:moveTo>
                      <a:pt x="258" y="0"/>
                    </a:moveTo>
                    <a:lnTo>
                      <a:pt x="258" y="28"/>
                    </a:lnTo>
                    <a:lnTo>
                      <a:pt x="252" y="57"/>
                    </a:lnTo>
                    <a:lnTo>
                      <a:pt x="252" y="71"/>
                    </a:lnTo>
                    <a:lnTo>
                      <a:pt x="246" y="85"/>
                    </a:lnTo>
                    <a:lnTo>
                      <a:pt x="246" y="99"/>
                    </a:lnTo>
                    <a:lnTo>
                      <a:pt x="240" y="113"/>
                    </a:lnTo>
                    <a:lnTo>
                      <a:pt x="234" y="128"/>
                    </a:lnTo>
                    <a:lnTo>
                      <a:pt x="228" y="142"/>
                    </a:lnTo>
                    <a:lnTo>
                      <a:pt x="216" y="170"/>
                    </a:lnTo>
                    <a:lnTo>
                      <a:pt x="204" y="184"/>
                    </a:lnTo>
                    <a:lnTo>
                      <a:pt x="192" y="212"/>
                    </a:lnTo>
                    <a:lnTo>
                      <a:pt x="186" y="212"/>
                    </a:lnTo>
                    <a:lnTo>
                      <a:pt x="174" y="241"/>
                    </a:lnTo>
                    <a:lnTo>
                      <a:pt x="162" y="255"/>
                    </a:lnTo>
                    <a:lnTo>
                      <a:pt x="150" y="255"/>
                    </a:lnTo>
                    <a:lnTo>
                      <a:pt x="138" y="283"/>
                    </a:lnTo>
                    <a:lnTo>
                      <a:pt x="120" y="297"/>
                    </a:lnTo>
                    <a:lnTo>
                      <a:pt x="114" y="297"/>
                    </a:lnTo>
                    <a:lnTo>
                      <a:pt x="96" y="312"/>
                    </a:lnTo>
                    <a:lnTo>
                      <a:pt x="78" y="326"/>
                    </a:lnTo>
                    <a:lnTo>
                      <a:pt x="66" y="340"/>
                    </a:lnTo>
                    <a:lnTo>
                      <a:pt x="48" y="354"/>
                    </a:lnTo>
                    <a:lnTo>
                      <a:pt x="30" y="368"/>
                    </a:lnTo>
                    <a:lnTo>
                      <a:pt x="18" y="382"/>
                    </a:lnTo>
                    <a:lnTo>
                      <a:pt x="0" y="382"/>
                    </a:lnTo>
                    <a:lnTo>
                      <a:pt x="0" y="963"/>
                    </a:lnTo>
                    <a:lnTo>
                      <a:pt x="18" y="963"/>
                    </a:lnTo>
                    <a:lnTo>
                      <a:pt x="30" y="948"/>
                    </a:lnTo>
                    <a:lnTo>
                      <a:pt x="48" y="934"/>
                    </a:lnTo>
                    <a:lnTo>
                      <a:pt x="66" y="920"/>
                    </a:lnTo>
                    <a:lnTo>
                      <a:pt x="78" y="906"/>
                    </a:lnTo>
                    <a:lnTo>
                      <a:pt x="96" y="892"/>
                    </a:lnTo>
                    <a:lnTo>
                      <a:pt x="114" y="878"/>
                    </a:lnTo>
                    <a:lnTo>
                      <a:pt x="120" y="878"/>
                    </a:lnTo>
                    <a:lnTo>
                      <a:pt x="138" y="864"/>
                    </a:lnTo>
                    <a:lnTo>
                      <a:pt x="150" y="835"/>
                    </a:lnTo>
                    <a:lnTo>
                      <a:pt x="162" y="835"/>
                    </a:lnTo>
                    <a:lnTo>
                      <a:pt x="174" y="821"/>
                    </a:lnTo>
                    <a:lnTo>
                      <a:pt x="186" y="793"/>
                    </a:lnTo>
                    <a:lnTo>
                      <a:pt x="192" y="793"/>
                    </a:lnTo>
                    <a:lnTo>
                      <a:pt x="204" y="764"/>
                    </a:lnTo>
                    <a:lnTo>
                      <a:pt x="216" y="750"/>
                    </a:lnTo>
                    <a:lnTo>
                      <a:pt x="228" y="722"/>
                    </a:lnTo>
                    <a:lnTo>
                      <a:pt x="234" y="708"/>
                    </a:lnTo>
                    <a:lnTo>
                      <a:pt x="240" y="694"/>
                    </a:lnTo>
                    <a:lnTo>
                      <a:pt x="246" y="680"/>
                    </a:lnTo>
                    <a:lnTo>
                      <a:pt x="246" y="665"/>
                    </a:lnTo>
                    <a:lnTo>
                      <a:pt x="252" y="651"/>
                    </a:lnTo>
                    <a:lnTo>
                      <a:pt x="252" y="637"/>
                    </a:lnTo>
                    <a:lnTo>
                      <a:pt x="258" y="609"/>
                    </a:lnTo>
                    <a:lnTo>
                      <a:pt x="258" y="580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7" name="Freeform 43"/>
              <p:cNvSpPr>
                <a:spLocks/>
              </p:cNvSpPr>
              <p:nvPr/>
            </p:nvSpPr>
            <p:spPr bwMode="auto">
              <a:xfrm>
                <a:off x="2874" y="2021"/>
                <a:ext cx="624" cy="963"/>
              </a:xfrm>
              <a:custGeom>
                <a:avLst/>
                <a:gdLst>
                  <a:gd name="T0" fmla="*/ 0 w 624"/>
                  <a:gd name="T1" fmla="*/ 0 h 963"/>
                  <a:gd name="T2" fmla="*/ 624 w 624"/>
                  <a:gd name="T3" fmla="*/ 382 h 963"/>
                  <a:gd name="T4" fmla="*/ 624 w 624"/>
                  <a:gd name="T5" fmla="*/ 963 h 963"/>
                  <a:gd name="T6" fmla="*/ 0 w 624"/>
                  <a:gd name="T7" fmla="*/ 580 h 963"/>
                  <a:gd name="T8" fmla="*/ 0 w 624"/>
                  <a:gd name="T9" fmla="*/ 0 h 9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4"/>
                  <a:gd name="T16" fmla="*/ 0 h 963"/>
                  <a:gd name="T17" fmla="*/ 624 w 624"/>
                  <a:gd name="T18" fmla="*/ 963 h 9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4" h="963">
                    <a:moveTo>
                      <a:pt x="0" y="0"/>
                    </a:moveTo>
                    <a:lnTo>
                      <a:pt x="624" y="382"/>
                    </a:lnTo>
                    <a:lnTo>
                      <a:pt x="624" y="963"/>
                    </a:lnTo>
                    <a:lnTo>
                      <a:pt x="0" y="5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8" name="Freeform 44"/>
              <p:cNvSpPr>
                <a:spLocks/>
              </p:cNvSpPr>
              <p:nvPr/>
            </p:nvSpPr>
            <p:spPr bwMode="auto">
              <a:xfrm>
                <a:off x="2874" y="2021"/>
                <a:ext cx="888" cy="382"/>
              </a:xfrm>
              <a:custGeom>
                <a:avLst/>
                <a:gdLst>
                  <a:gd name="T0" fmla="*/ 888 w 888"/>
                  <a:gd name="T1" fmla="*/ 0 h 382"/>
                  <a:gd name="T2" fmla="*/ 888 w 888"/>
                  <a:gd name="T3" fmla="*/ 28 h 382"/>
                  <a:gd name="T4" fmla="*/ 888 w 888"/>
                  <a:gd name="T5" fmla="*/ 28 h 382"/>
                  <a:gd name="T6" fmla="*/ 882 w 888"/>
                  <a:gd name="T7" fmla="*/ 57 h 382"/>
                  <a:gd name="T8" fmla="*/ 882 w 888"/>
                  <a:gd name="T9" fmla="*/ 71 h 382"/>
                  <a:gd name="T10" fmla="*/ 876 w 888"/>
                  <a:gd name="T11" fmla="*/ 85 h 382"/>
                  <a:gd name="T12" fmla="*/ 876 w 888"/>
                  <a:gd name="T13" fmla="*/ 99 h 382"/>
                  <a:gd name="T14" fmla="*/ 870 w 888"/>
                  <a:gd name="T15" fmla="*/ 113 h 382"/>
                  <a:gd name="T16" fmla="*/ 864 w 888"/>
                  <a:gd name="T17" fmla="*/ 128 h 382"/>
                  <a:gd name="T18" fmla="*/ 858 w 888"/>
                  <a:gd name="T19" fmla="*/ 142 h 382"/>
                  <a:gd name="T20" fmla="*/ 846 w 888"/>
                  <a:gd name="T21" fmla="*/ 170 h 382"/>
                  <a:gd name="T22" fmla="*/ 846 w 888"/>
                  <a:gd name="T23" fmla="*/ 170 h 382"/>
                  <a:gd name="T24" fmla="*/ 834 w 888"/>
                  <a:gd name="T25" fmla="*/ 184 h 382"/>
                  <a:gd name="T26" fmla="*/ 822 w 888"/>
                  <a:gd name="T27" fmla="*/ 212 h 382"/>
                  <a:gd name="T28" fmla="*/ 816 w 888"/>
                  <a:gd name="T29" fmla="*/ 212 h 382"/>
                  <a:gd name="T30" fmla="*/ 804 w 888"/>
                  <a:gd name="T31" fmla="*/ 241 h 382"/>
                  <a:gd name="T32" fmla="*/ 792 w 888"/>
                  <a:gd name="T33" fmla="*/ 255 h 382"/>
                  <a:gd name="T34" fmla="*/ 780 w 888"/>
                  <a:gd name="T35" fmla="*/ 255 h 382"/>
                  <a:gd name="T36" fmla="*/ 768 w 888"/>
                  <a:gd name="T37" fmla="*/ 283 h 382"/>
                  <a:gd name="T38" fmla="*/ 750 w 888"/>
                  <a:gd name="T39" fmla="*/ 297 h 382"/>
                  <a:gd name="T40" fmla="*/ 744 w 888"/>
                  <a:gd name="T41" fmla="*/ 297 h 382"/>
                  <a:gd name="T42" fmla="*/ 726 w 888"/>
                  <a:gd name="T43" fmla="*/ 312 h 382"/>
                  <a:gd name="T44" fmla="*/ 708 w 888"/>
                  <a:gd name="T45" fmla="*/ 326 h 382"/>
                  <a:gd name="T46" fmla="*/ 696 w 888"/>
                  <a:gd name="T47" fmla="*/ 340 h 382"/>
                  <a:gd name="T48" fmla="*/ 678 w 888"/>
                  <a:gd name="T49" fmla="*/ 354 h 382"/>
                  <a:gd name="T50" fmla="*/ 660 w 888"/>
                  <a:gd name="T51" fmla="*/ 368 h 382"/>
                  <a:gd name="T52" fmla="*/ 648 w 888"/>
                  <a:gd name="T53" fmla="*/ 382 h 382"/>
                  <a:gd name="T54" fmla="*/ 630 w 888"/>
                  <a:gd name="T55" fmla="*/ 382 h 382"/>
                  <a:gd name="T56" fmla="*/ 0 w 888"/>
                  <a:gd name="T57" fmla="*/ 0 h 382"/>
                  <a:gd name="T58" fmla="*/ 888 w 888"/>
                  <a:gd name="T59" fmla="*/ 0 h 38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8"/>
                  <a:gd name="T91" fmla="*/ 0 h 382"/>
                  <a:gd name="T92" fmla="*/ 888 w 888"/>
                  <a:gd name="T93" fmla="*/ 382 h 38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8" h="382">
                    <a:moveTo>
                      <a:pt x="888" y="0"/>
                    </a:moveTo>
                    <a:lnTo>
                      <a:pt x="888" y="28"/>
                    </a:lnTo>
                    <a:lnTo>
                      <a:pt x="882" y="57"/>
                    </a:lnTo>
                    <a:lnTo>
                      <a:pt x="882" y="71"/>
                    </a:lnTo>
                    <a:lnTo>
                      <a:pt x="876" y="85"/>
                    </a:lnTo>
                    <a:lnTo>
                      <a:pt x="876" y="99"/>
                    </a:lnTo>
                    <a:lnTo>
                      <a:pt x="870" y="113"/>
                    </a:lnTo>
                    <a:lnTo>
                      <a:pt x="864" y="128"/>
                    </a:lnTo>
                    <a:lnTo>
                      <a:pt x="858" y="142"/>
                    </a:lnTo>
                    <a:lnTo>
                      <a:pt x="846" y="170"/>
                    </a:lnTo>
                    <a:lnTo>
                      <a:pt x="834" y="184"/>
                    </a:lnTo>
                    <a:lnTo>
                      <a:pt x="822" y="212"/>
                    </a:lnTo>
                    <a:lnTo>
                      <a:pt x="816" y="212"/>
                    </a:lnTo>
                    <a:lnTo>
                      <a:pt x="804" y="241"/>
                    </a:lnTo>
                    <a:lnTo>
                      <a:pt x="792" y="255"/>
                    </a:lnTo>
                    <a:lnTo>
                      <a:pt x="780" y="255"/>
                    </a:lnTo>
                    <a:lnTo>
                      <a:pt x="768" y="283"/>
                    </a:lnTo>
                    <a:lnTo>
                      <a:pt x="750" y="297"/>
                    </a:lnTo>
                    <a:lnTo>
                      <a:pt x="744" y="297"/>
                    </a:lnTo>
                    <a:lnTo>
                      <a:pt x="726" y="312"/>
                    </a:lnTo>
                    <a:lnTo>
                      <a:pt x="708" y="326"/>
                    </a:lnTo>
                    <a:lnTo>
                      <a:pt x="696" y="340"/>
                    </a:lnTo>
                    <a:lnTo>
                      <a:pt x="678" y="354"/>
                    </a:lnTo>
                    <a:lnTo>
                      <a:pt x="660" y="368"/>
                    </a:lnTo>
                    <a:lnTo>
                      <a:pt x="648" y="382"/>
                    </a:lnTo>
                    <a:lnTo>
                      <a:pt x="630" y="382"/>
                    </a:lnTo>
                    <a:lnTo>
                      <a:pt x="0" y="0"/>
                    </a:lnTo>
                    <a:lnTo>
                      <a:pt x="888" y="0"/>
                    </a:lnTo>
                    <a:close/>
                  </a:path>
                </a:pathLst>
              </a:custGeom>
              <a:solidFill>
                <a:srgbClr val="FAE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353" name="Oval 45"/>
            <p:cNvSpPr>
              <a:spLocks noChangeArrowheads="1"/>
            </p:cNvSpPr>
            <p:nvPr/>
          </p:nvSpPr>
          <p:spPr bwMode="auto">
            <a:xfrm>
              <a:off x="4468" y="2977"/>
              <a:ext cx="136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4" name="Oval 82"/>
            <p:cNvSpPr>
              <a:spLocks noChangeArrowheads="1"/>
            </p:cNvSpPr>
            <p:nvPr/>
          </p:nvSpPr>
          <p:spPr bwMode="auto">
            <a:xfrm>
              <a:off x="4059" y="3203"/>
              <a:ext cx="136" cy="18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5" name="Oval 83"/>
            <p:cNvSpPr>
              <a:spLocks noChangeArrowheads="1"/>
            </p:cNvSpPr>
            <p:nvPr/>
          </p:nvSpPr>
          <p:spPr bwMode="auto">
            <a:xfrm>
              <a:off x="4694" y="3249"/>
              <a:ext cx="91" cy="226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99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85"/>
          <p:cNvGrpSpPr>
            <a:grpSpLocks/>
          </p:cNvGrpSpPr>
          <p:nvPr/>
        </p:nvGrpSpPr>
        <p:grpSpPr bwMode="auto">
          <a:xfrm rot="21272186" flipH="1">
            <a:off x="2411413" y="2420938"/>
            <a:ext cx="935037" cy="936625"/>
            <a:chOff x="2290" y="1797"/>
            <a:chExt cx="862" cy="1407"/>
          </a:xfrm>
        </p:grpSpPr>
        <p:sp>
          <p:nvSpPr>
            <p:cNvPr id="14350" name="Line 86"/>
            <p:cNvSpPr>
              <a:spLocks noChangeShapeType="1"/>
            </p:cNvSpPr>
            <p:nvPr/>
          </p:nvSpPr>
          <p:spPr bwMode="auto">
            <a:xfrm>
              <a:off x="2290" y="2523"/>
              <a:ext cx="862" cy="681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1" name="Line 87"/>
            <p:cNvSpPr>
              <a:spLocks noChangeShapeType="1"/>
            </p:cNvSpPr>
            <p:nvPr/>
          </p:nvSpPr>
          <p:spPr bwMode="auto">
            <a:xfrm flipV="1">
              <a:off x="2290" y="1797"/>
              <a:ext cx="862" cy="726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88"/>
          <p:cNvGrpSpPr>
            <a:grpSpLocks/>
          </p:cNvGrpSpPr>
          <p:nvPr/>
        </p:nvGrpSpPr>
        <p:grpSpPr bwMode="auto">
          <a:xfrm rot="21272186" flipH="1">
            <a:off x="5580063" y="2420938"/>
            <a:ext cx="935037" cy="936625"/>
            <a:chOff x="2290" y="1797"/>
            <a:chExt cx="862" cy="1407"/>
          </a:xfrm>
        </p:grpSpPr>
        <p:sp>
          <p:nvSpPr>
            <p:cNvPr id="14348" name="Line 89"/>
            <p:cNvSpPr>
              <a:spLocks noChangeShapeType="1"/>
            </p:cNvSpPr>
            <p:nvPr/>
          </p:nvSpPr>
          <p:spPr bwMode="auto">
            <a:xfrm>
              <a:off x="2290" y="2523"/>
              <a:ext cx="862" cy="681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Line 90"/>
            <p:cNvSpPr>
              <a:spLocks noChangeShapeType="1"/>
            </p:cNvSpPr>
            <p:nvPr/>
          </p:nvSpPr>
          <p:spPr bwMode="auto">
            <a:xfrm flipV="1">
              <a:off x="2290" y="1797"/>
              <a:ext cx="862" cy="726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0" y="260350"/>
            <a:ext cx="8893175" cy="155416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Как разрезать головку сыра </a:t>
            </a:r>
          </a:p>
          <a:p>
            <a:pPr algn="ctr"/>
            <a:r>
              <a:rPr lang="ru-RU" sz="3200" b="1"/>
              <a:t>на 8 равных долей, </a:t>
            </a:r>
          </a:p>
          <a:p>
            <a:pPr algn="ctr"/>
            <a:r>
              <a:rPr lang="ru-RU" sz="3200" b="1"/>
              <a:t>сделав только </a:t>
            </a:r>
            <a:r>
              <a:rPr lang="ru-RU" sz="3200" b="1">
                <a:solidFill>
                  <a:srgbClr val="FF3300"/>
                </a:solidFill>
              </a:rPr>
              <a:t>три</a:t>
            </a:r>
            <a:r>
              <a:rPr lang="ru-RU" sz="3200" b="1"/>
              <a:t> разреза?</a:t>
            </a:r>
          </a:p>
        </p:txBody>
      </p:sp>
      <p:sp>
        <p:nvSpPr>
          <p:cNvPr id="15363" name="Freeform 7"/>
          <p:cNvSpPr>
            <a:spLocks/>
          </p:cNvSpPr>
          <p:nvPr/>
        </p:nvSpPr>
        <p:spPr bwMode="auto">
          <a:xfrm>
            <a:off x="10926763" y="-63500"/>
            <a:ext cx="134937" cy="147638"/>
          </a:xfrm>
          <a:custGeom>
            <a:avLst/>
            <a:gdLst>
              <a:gd name="T0" fmla="*/ 2147483647 w 53"/>
              <a:gd name="T1" fmla="*/ 2147483647 h 77"/>
              <a:gd name="T2" fmla="*/ 2147483647 w 53"/>
              <a:gd name="T3" fmla="*/ 0 h 77"/>
              <a:gd name="T4" fmla="*/ 2147483647 w 53"/>
              <a:gd name="T5" fmla="*/ 2147483647 h 77"/>
              <a:gd name="T6" fmla="*/ 2147483647 w 53"/>
              <a:gd name="T7" fmla="*/ 2147483647 h 77"/>
              <a:gd name="T8" fmla="*/ 2147483647 w 53"/>
              <a:gd name="T9" fmla="*/ 2147483647 h 77"/>
              <a:gd name="T10" fmla="*/ 2147483647 w 53"/>
              <a:gd name="T11" fmla="*/ 0 h 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3"/>
              <a:gd name="T19" fmla="*/ 0 h 77"/>
              <a:gd name="T20" fmla="*/ 53 w 53"/>
              <a:gd name="T21" fmla="*/ 77 h 7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3" h="77">
                <a:moveTo>
                  <a:pt x="36" y="18"/>
                </a:moveTo>
                <a:cubicBezTo>
                  <a:pt x="35" y="15"/>
                  <a:pt x="34" y="0"/>
                  <a:pt x="30" y="0"/>
                </a:cubicBezTo>
                <a:cubicBezTo>
                  <a:pt x="26" y="0"/>
                  <a:pt x="16" y="9"/>
                  <a:pt x="12" y="18"/>
                </a:cubicBezTo>
                <a:cubicBezTo>
                  <a:pt x="8" y="27"/>
                  <a:pt x="0" y="46"/>
                  <a:pt x="6" y="54"/>
                </a:cubicBezTo>
                <a:cubicBezTo>
                  <a:pt x="12" y="62"/>
                  <a:pt x="45" y="77"/>
                  <a:pt x="49" y="68"/>
                </a:cubicBezTo>
                <a:cubicBezTo>
                  <a:pt x="53" y="59"/>
                  <a:pt x="34" y="14"/>
                  <a:pt x="30" y="0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CC66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5364" name="Group 8"/>
          <p:cNvGrpSpPr>
            <a:grpSpLocks/>
          </p:cNvGrpSpPr>
          <p:nvPr/>
        </p:nvGrpSpPr>
        <p:grpSpPr bwMode="auto">
          <a:xfrm>
            <a:off x="2006600" y="2844800"/>
            <a:ext cx="4737100" cy="2444750"/>
            <a:chOff x="1280" y="2224"/>
            <a:chExt cx="2984" cy="1540"/>
          </a:xfrm>
        </p:grpSpPr>
        <p:sp>
          <p:nvSpPr>
            <p:cNvPr id="15373" name="Freeform 9"/>
            <p:cNvSpPr>
              <a:spLocks/>
            </p:cNvSpPr>
            <p:nvPr/>
          </p:nvSpPr>
          <p:spPr bwMode="auto">
            <a:xfrm>
              <a:off x="1280" y="2224"/>
              <a:ext cx="2984" cy="1540"/>
            </a:xfrm>
            <a:custGeom>
              <a:avLst/>
              <a:gdLst>
                <a:gd name="T0" fmla="*/ 0 w 2984"/>
                <a:gd name="T1" fmla="*/ 4 h 1540"/>
                <a:gd name="T2" fmla="*/ 8 w 2984"/>
                <a:gd name="T3" fmla="*/ 984 h 1540"/>
                <a:gd name="T4" fmla="*/ 48 w 2984"/>
                <a:gd name="T5" fmla="*/ 1104 h 1540"/>
                <a:gd name="T6" fmla="*/ 112 w 2984"/>
                <a:gd name="T7" fmla="*/ 1180 h 1540"/>
                <a:gd name="T8" fmla="*/ 180 w 2984"/>
                <a:gd name="T9" fmla="*/ 1228 h 1540"/>
                <a:gd name="T10" fmla="*/ 260 w 2984"/>
                <a:gd name="T11" fmla="*/ 1288 h 1540"/>
                <a:gd name="T12" fmla="*/ 368 w 2984"/>
                <a:gd name="T13" fmla="*/ 1336 h 1540"/>
                <a:gd name="T14" fmla="*/ 488 w 2984"/>
                <a:gd name="T15" fmla="*/ 1384 h 1540"/>
                <a:gd name="T16" fmla="*/ 640 w 2984"/>
                <a:gd name="T17" fmla="*/ 1432 h 1540"/>
                <a:gd name="T18" fmla="*/ 768 w 2984"/>
                <a:gd name="T19" fmla="*/ 1464 h 1540"/>
                <a:gd name="T20" fmla="*/ 952 w 2984"/>
                <a:gd name="T21" fmla="*/ 1500 h 1540"/>
                <a:gd name="T22" fmla="*/ 1108 w 2984"/>
                <a:gd name="T23" fmla="*/ 1520 h 1540"/>
                <a:gd name="T24" fmla="*/ 1276 w 2984"/>
                <a:gd name="T25" fmla="*/ 1536 h 1540"/>
                <a:gd name="T26" fmla="*/ 1432 w 2984"/>
                <a:gd name="T27" fmla="*/ 1540 h 1540"/>
                <a:gd name="T28" fmla="*/ 1584 w 2984"/>
                <a:gd name="T29" fmla="*/ 1536 h 1540"/>
                <a:gd name="T30" fmla="*/ 1776 w 2984"/>
                <a:gd name="T31" fmla="*/ 1528 h 1540"/>
                <a:gd name="T32" fmla="*/ 1940 w 2984"/>
                <a:gd name="T33" fmla="*/ 1520 h 1540"/>
                <a:gd name="T34" fmla="*/ 2136 w 2984"/>
                <a:gd name="T35" fmla="*/ 1496 h 1540"/>
                <a:gd name="T36" fmla="*/ 2456 w 2984"/>
                <a:gd name="T37" fmla="*/ 1400 h 1540"/>
                <a:gd name="T38" fmla="*/ 2616 w 2984"/>
                <a:gd name="T39" fmla="*/ 1340 h 1540"/>
                <a:gd name="T40" fmla="*/ 2776 w 2984"/>
                <a:gd name="T41" fmla="*/ 1244 h 1540"/>
                <a:gd name="T42" fmla="*/ 2860 w 2984"/>
                <a:gd name="T43" fmla="*/ 1172 h 1540"/>
                <a:gd name="T44" fmla="*/ 2928 w 2984"/>
                <a:gd name="T45" fmla="*/ 1100 h 1540"/>
                <a:gd name="T46" fmla="*/ 2984 w 2984"/>
                <a:gd name="T47" fmla="*/ 992 h 1540"/>
                <a:gd name="T48" fmla="*/ 2960 w 2984"/>
                <a:gd name="T49" fmla="*/ 0 h 1540"/>
                <a:gd name="T50" fmla="*/ 2916 w 2984"/>
                <a:gd name="T51" fmla="*/ 100 h 1540"/>
                <a:gd name="T52" fmla="*/ 2848 w 2984"/>
                <a:gd name="T53" fmla="*/ 216 h 1540"/>
                <a:gd name="T54" fmla="*/ 2748 w 2984"/>
                <a:gd name="T55" fmla="*/ 292 h 1540"/>
                <a:gd name="T56" fmla="*/ 2620 w 2984"/>
                <a:gd name="T57" fmla="*/ 364 h 1540"/>
                <a:gd name="T58" fmla="*/ 2480 w 2984"/>
                <a:gd name="T59" fmla="*/ 408 h 1540"/>
                <a:gd name="T60" fmla="*/ 2328 w 2984"/>
                <a:gd name="T61" fmla="*/ 460 h 1540"/>
                <a:gd name="T62" fmla="*/ 2168 w 2984"/>
                <a:gd name="T63" fmla="*/ 496 h 1540"/>
                <a:gd name="T64" fmla="*/ 1992 w 2984"/>
                <a:gd name="T65" fmla="*/ 528 h 1540"/>
                <a:gd name="T66" fmla="*/ 1824 w 2984"/>
                <a:gd name="T67" fmla="*/ 544 h 1540"/>
                <a:gd name="T68" fmla="*/ 1620 w 2984"/>
                <a:gd name="T69" fmla="*/ 552 h 1540"/>
                <a:gd name="T70" fmla="*/ 1452 w 2984"/>
                <a:gd name="T71" fmla="*/ 552 h 1540"/>
                <a:gd name="T72" fmla="*/ 1284 w 2984"/>
                <a:gd name="T73" fmla="*/ 552 h 1540"/>
                <a:gd name="T74" fmla="*/ 1156 w 2984"/>
                <a:gd name="T75" fmla="*/ 548 h 1540"/>
                <a:gd name="T76" fmla="*/ 1008 w 2984"/>
                <a:gd name="T77" fmla="*/ 536 h 1540"/>
                <a:gd name="T78" fmla="*/ 848 w 2984"/>
                <a:gd name="T79" fmla="*/ 508 h 1540"/>
                <a:gd name="T80" fmla="*/ 760 w 2984"/>
                <a:gd name="T81" fmla="*/ 484 h 1540"/>
                <a:gd name="T82" fmla="*/ 700 w 2984"/>
                <a:gd name="T83" fmla="*/ 468 h 1540"/>
                <a:gd name="T84" fmla="*/ 532 w 2984"/>
                <a:gd name="T85" fmla="*/ 428 h 1540"/>
                <a:gd name="T86" fmla="*/ 408 w 2984"/>
                <a:gd name="T87" fmla="*/ 384 h 1540"/>
                <a:gd name="T88" fmla="*/ 312 w 2984"/>
                <a:gd name="T89" fmla="*/ 336 h 1540"/>
                <a:gd name="T90" fmla="*/ 200 w 2984"/>
                <a:gd name="T91" fmla="*/ 280 h 1540"/>
                <a:gd name="T92" fmla="*/ 56 w 2984"/>
                <a:gd name="T93" fmla="*/ 148 h 1540"/>
                <a:gd name="T94" fmla="*/ 0 w 2984"/>
                <a:gd name="T95" fmla="*/ 4 h 15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84"/>
                <a:gd name="T145" fmla="*/ 0 h 1540"/>
                <a:gd name="T146" fmla="*/ 2984 w 2984"/>
                <a:gd name="T147" fmla="*/ 1540 h 154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84" h="1540">
                  <a:moveTo>
                    <a:pt x="0" y="4"/>
                  </a:moveTo>
                  <a:lnTo>
                    <a:pt x="8" y="984"/>
                  </a:lnTo>
                  <a:lnTo>
                    <a:pt x="48" y="1104"/>
                  </a:lnTo>
                  <a:lnTo>
                    <a:pt x="112" y="1180"/>
                  </a:lnTo>
                  <a:lnTo>
                    <a:pt x="180" y="1228"/>
                  </a:lnTo>
                  <a:lnTo>
                    <a:pt x="260" y="1288"/>
                  </a:lnTo>
                  <a:lnTo>
                    <a:pt x="368" y="1336"/>
                  </a:lnTo>
                  <a:lnTo>
                    <a:pt x="488" y="1384"/>
                  </a:lnTo>
                  <a:lnTo>
                    <a:pt x="640" y="1432"/>
                  </a:lnTo>
                  <a:lnTo>
                    <a:pt x="768" y="1464"/>
                  </a:lnTo>
                  <a:lnTo>
                    <a:pt x="952" y="1500"/>
                  </a:lnTo>
                  <a:lnTo>
                    <a:pt x="1108" y="1520"/>
                  </a:lnTo>
                  <a:lnTo>
                    <a:pt x="1276" y="1536"/>
                  </a:lnTo>
                  <a:lnTo>
                    <a:pt x="1432" y="1540"/>
                  </a:lnTo>
                  <a:lnTo>
                    <a:pt x="1584" y="1536"/>
                  </a:lnTo>
                  <a:lnTo>
                    <a:pt x="1776" y="1528"/>
                  </a:lnTo>
                  <a:lnTo>
                    <a:pt x="1940" y="1520"/>
                  </a:lnTo>
                  <a:lnTo>
                    <a:pt x="2136" y="1496"/>
                  </a:lnTo>
                  <a:lnTo>
                    <a:pt x="2456" y="1400"/>
                  </a:lnTo>
                  <a:lnTo>
                    <a:pt x="2616" y="1340"/>
                  </a:lnTo>
                  <a:lnTo>
                    <a:pt x="2776" y="1244"/>
                  </a:lnTo>
                  <a:lnTo>
                    <a:pt x="2860" y="1172"/>
                  </a:lnTo>
                  <a:lnTo>
                    <a:pt x="2928" y="1100"/>
                  </a:lnTo>
                  <a:lnTo>
                    <a:pt x="2984" y="992"/>
                  </a:lnTo>
                  <a:lnTo>
                    <a:pt x="2960" y="0"/>
                  </a:lnTo>
                  <a:lnTo>
                    <a:pt x="2916" y="100"/>
                  </a:lnTo>
                  <a:lnTo>
                    <a:pt x="2848" y="216"/>
                  </a:lnTo>
                  <a:lnTo>
                    <a:pt x="2748" y="292"/>
                  </a:lnTo>
                  <a:lnTo>
                    <a:pt x="2620" y="364"/>
                  </a:lnTo>
                  <a:lnTo>
                    <a:pt x="2480" y="408"/>
                  </a:lnTo>
                  <a:lnTo>
                    <a:pt x="2328" y="460"/>
                  </a:lnTo>
                  <a:lnTo>
                    <a:pt x="2168" y="496"/>
                  </a:lnTo>
                  <a:lnTo>
                    <a:pt x="1992" y="528"/>
                  </a:lnTo>
                  <a:lnTo>
                    <a:pt x="1824" y="544"/>
                  </a:lnTo>
                  <a:lnTo>
                    <a:pt x="1620" y="552"/>
                  </a:lnTo>
                  <a:lnTo>
                    <a:pt x="1452" y="552"/>
                  </a:lnTo>
                  <a:lnTo>
                    <a:pt x="1284" y="552"/>
                  </a:lnTo>
                  <a:lnTo>
                    <a:pt x="1156" y="548"/>
                  </a:lnTo>
                  <a:lnTo>
                    <a:pt x="1008" y="536"/>
                  </a:lnTo>
                  <a:lnTo>
                    <a:pt x="848" y="508"/>
                  </a:lnTo>
                  <a:lnTo>
                    <a:pt x="760" y="484"/>
                  </a:lnTo>
                  <a:lnTo>
                    <a:pt x="700" y="468"/>
                  </a:lnTo>
                  <a:lnTo>
                    <a:pt x="532" y="428"/>
                  </a:lnTo>
                  <a:lnTo>
                    <a:pt x="408" y="384"/>
                  </a:lnTo>
                  <a:lnTo>
                    <a:pt x="312" y="336"/>
                  </a:lnTo>
                  <a:lnTo>
                    <a:pt x="200" y="280"/>
                  </a:lnTo>
                  <a:lnTo>
                    <a:pt x="56" y="148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4" name="Freeform 10"/>
            <p:cNvSpPr>
              <a:spLocks/>
            </p:cNvSpPr>
            <p:nvPr/>
          </p:nvSpPr>
          <p:spPr bwMode="auto">
            <a:xfrm>
              <a:off x="2768" y="33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5" name="Freeform 11"/>
            <p:cNvSpPr>
              <a:spLocks/>
            </p:cNvSpPr>
            <p:nvPr/>
          </p:nvSpPr>
          <p:spPr bwMode="auto">
            <a:xfrm>
              <a:off x="2256" y="2976"/>
              <a:ext cx="112" cy="117"/>
            </a:xfrm>
            <a:custGeom>
              <a:avLst/>
              <a:gdLst>
                <a:gd name="T0" fmla="*/ 48 w 128"/>
                <a:gd name="T1" fmla="*/ 8 h 149"/>
                <a:gd name="T2" fmla="*/ 5 w 128"/>
                <a:gd name="T3" fmla="*/ 16 h 149"/>
                <a:gd name="T4" fmla="*/ 16 w 128"/>
                <a:gd name="T5" fmla="*/ 54 h 149"/>
                <a:gd name="T6" fmla="*/ 80 w 128"/>
                <a:gd name="T7" fmla="*/ 62 h 149"/>
                <a:gd name="T8" fmla="*/ 48 w 128"/>
                <a:gd name="T9" fmla="*/ 8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6" name="Freeform 12"/>
            <p:cNvSpPr>
              <a:spLocks/>
            </p:cNvSpPr>
            <p:nvPr/>
          </p:nvSpPr>
          <p:spPr bwMode="auto">
            <a:xfrm>
              <a:off x="2816" y="2992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7" name="Freeform 13"/>
            <p:cNvSpPr>
              <a:spLocks/>
            </p:cNvSpPr>
            <p:nvPr/>
          </p:nvSpPr>
          <p:spPr bwMode="auto">
            <a:xfrm>
              <a:off x="3648" y="3216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365" name="Group 14"/>
          <p:cNvGrpSpPr>
            <a:grpSpLocks/>
          </p:cNvGrpSpPr>
          <p:nvPr/>
        </p:nvGrpSpPr>
        <p:grpSpPr bwMode="auto">
          <a:xfrm>
            <a:off x="2019300" y="1917700"/>
            <a:ext cx="4699000" cy="1816100"/>
            <a:chOff x="1288" y="1640"/>
            <a:chExt cx="2960" cy="1144"/>
          </a:xfrm>
        </p:grpSpPr>
        <p:sp>
          <p:nvSpPr>
            <p:cNvPr id="15368" name="Oval 15"/>
            <p:cNvSpPr>
              <a:spLocks noChangeArrowheads="1"/>
            </p:cNvSpPr>
            <p:nvPr/>
          </p:nvSpPr>
          <p:spPr bwMode="auto">
            <a:xfrm>
              <a:off x="1288" y="1640"/>
              <a:ext cx="2960" cy="114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Freeform 16"/>
            <p:cNvSpPr>
              <a:spLocks/>
            </p:cNvSpPr>
            <p:nvPr/>
          </p:nvSpPr>
          <p:spPr bwMode="auto">
            <a:xfrm>
              <a:off x="2608" y="2432"/>
              <a:ext cx="112" cy="69"/>
            </a:xfrm>
            <a:custGeom>
              <a:avLst/>
              <a:gdLst>
                <a:gd name="T0" fmla="*/ 48 w 128"/>
                <a:gd name="T1" fmla="*/ 1 h 149"/>
                <a:gd name="T2" fmla="*/ 5 w 128"/>
                <a:gd name="T3" fmla="*/ 3 h 149"/>
                <a:gd name="T4" fmla="*/ 16 w 128"/>
                <a:gd name="T5" fmla="*/ 11 h 149"/>
                <a:gd name="T6" fmla="*/ 80 w 128"/>
                <a:gd name="T7" fmla="*/ 13 h 149"/>
                <a:gd name="T8" fmla="*/ 48 w 128"/>
                <a:gd name="T9" fmla="*/ 1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66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0" name="Freeform 17"/>
            <p:cNvSpPr>
              <a:spLocks/>
            </p:cNvSpPr>
            <p:nvPr/>
          </p:nvSpPr>
          <p:spPr bwMode="auto">
            <a:xfrm>
              <a:off x="3024" y="2528"/>
              <a:ext cx="112" cy="117"/>
            </a:xfrm>
            <a:custGeom>
              <a:avLst/>
              <a:gdLst>
                <a:gd name="T0" fmla="*/ 48 w 128"/>
                <a:gd name="T1" fmla="*/ 8 h 149"/>
                <a:gd name="T2" fmla="*/ 5 w 128"/>
                <a:gd name="T3" fmla="*/ 16 h 149"/>
                <a:gd name="T4" fmla="*/ 16 w 128"/>
                <a:gd name="T5" fmla="*/ 54 h 149"/>
                <a:gd name="T6" fmla="*/ 80 w 128"/>
                <a:gd name="T7" fmla="*/ 62 h 149"/>
                <a:gd name="T8" fmla="*/ 48 w 128"/>
                <a:gd name="T9" fmla="*/ 8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66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1" name="Freeform 18"/>
            <p:cNvSpPr>
              <a:spLocks/>
            </p:cNvSpPr>
            <p:nvPr/>
          </p:nvSpPr>
          <p:spPr bwMode="auto">
            <a:xfrm>
              <a:off x="1424" y="21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66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2" name="Freeform 19"/>
            <p:cNvSpPr>
              <a:spLocks/>
            </p:cNvSpPr>
            <p:nvPr/>
          </p:nvSpPr>
          <p:spPr bwMode="auto">
            <a:xfrm>
              <a:off x="3520" y="1888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FF66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66" name="AutoShape 2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5949950"/>
            <a:ext cx="863600" cy="719138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87325" y="5408613"/>
            <a:ext cx="641350" cy="118903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784225" y="5738813"/>
            <a:ext cx="1381125" cy="7620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доли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87325" y="5408613"/>
            <a:ext cx="641350" cy="1189037"/>
          </a:xfrm>
          <a:prstGeom prst="rect">
            <a:avLst/>
          </a:prstGeom>
          <a:solidFill>
            <a:schemeClr val="bg1"/>
          </a:solidFill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7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50825" y="5445125"/>
            <a:ext cx="2200275" cy="1189038"/>
            <a:chOff x="102" y="3439"/>
            <a:chExt cx="1386" cy="749"/>
          </a:xfrm>
        </p:grpSpPr>
        <p:sp>
          <p:nvSpPr>
            <p:cNvPr id="26630" name="Text Box 6"/>
            <p:cNvSpPr txBox="1">
              <a:spLocks noChangeArrowheads="1"/>
            </p:cNvSpPr>
            <p:nvPr/>
          </p:nvSpPr>
          <p:spPr bwMode="auto">
            <a:xfrm>
              <a:off x="102" y="3439"/>
              <a:ext cx="404" cy="749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7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26631" name="Text Box 7"/>
            <p:cNvSpPr txBox="1">
              <a:spLocks noChangeArrowheads="1"/>
            </p:cNvSpPr>
            <p:nvPr/>
          </p:nvSpPr>
          <p:spPr bwMode="auto">
            <a:xfrm>
              <a:off x="462" y="3631"/>
              <a:ext cx="1026" cy="48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долей</a:t>
              </a:r>
            </a:p>
          </p:txBody>
        </p:sp>
      </p:grpSp>
      <p:grpSp>
        <p:nvGrpSpPr>
          <p:cNvPr id="16390" name="Group 9"/>
          <p:cNvGrpSpPr>
            <a:grpSpLocks/>
          </p:cNvGrpSpPr>
          <p:nvPr/>
        </p:nvGrpSpPr>
        <p:grpSpPr bwMode="auto">
          <a:xfrm>
            <a:off x="2032000" y="4381500"/>
            <a:ext cx="4737100" cy="2514600"/>
            <a:chOff x="3120" y="2848"/>
            <a:chExt cx="2344" cy="1088"/>
          </a:xfrm>
        </p:grpSpPr>
        <p:sp>
          <p:nvSpPr>
            <p:cNvPr id="26634" name="Freeform 10"/>
            <p:cNvSpPr>
              <a:spLocks/>
            </p:cNvSpPr>
            <p:nvPr/>
          </p:nvSpPr>
          <p:spPr bwMode="auto">
            <a:xfrm>
              <a:off x="3120" y="3189"/>
              <a:ext cx="2344" cy="74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72" y="392"/>
                </a:cxn>
                <a:cxn ang="0">
                  <a:pos x="792" y="640"/>
                </a:cxn>
                <a:cxn ang="0">
                  <a:pos x="1640" y="632"/>
                </a:cxn>
                <a:cxn ang="0">
                  <a:pos x="2080" y="392"/>
                </a:cxn>
                <a:cxn ang="0">
                  <a:pos x="2344" y="0"/>
                </a:cxn>
              </a:cxnLst>
              <a:rect l="0" t="0" r="r" b="b"/>
              <a:pathLst>
                <a:path w="2344" h="680">
                  <a:moveTo>
                    <a:pt x="0" y="56"/>
                  </a:moveTo>
                  <a:cubicBezTo>
                    <a:pt x="65" y="185"/>
                    <a:pt x="140" y="295"/>
                    <a:pt x="272" y="392"/>
                  </a:cubicBezTo>
                  <a:cubicBezTo>
                    <a:pt x="404" y="489"/>
                    <a:pt x="564" y="600"/>
                    <a:pt x="792" y="640"/>
                  </a:cubicBezTo>
                  <a:cubicBezTo>
                    <a:pt x="1020" y="680"/>
                    <a:pt x="1425" y="673"/>
                    <a:pt x="1640" y="632"/>
                  </a:cubicBezTo>
                  <a:cubicBezTo>
                    <a:pt x="1855" y="591"/>
                    <a:pt x="1963" y="497"/>
                    <a:pt x="2080" y="392"/>
                  </a:cubicBezTo>
                  <a:cubicBezTo>
                    <a:pt x="2197" y="287"/>
                    <a:pt x="2274" y="153"/>
                    <a:pt x="2344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33CC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87" name="Oval 11"/>
            <p:cNvSpPr>
              <a:spLocks noChangeArrowheads="1"/>
            </p:cNvSpPr>
            <p:nvPr/>
          </p:nvSpPr>
          <p:spPr bwMode="auto">
            <a:xfrm>
              <a:off x="3120" y="2848"/>
              <a:ext cx="2344" cy="7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6588" name="Picture 12" descr="uz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68" y="3626"/>
              <a:ext cx="149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391" name="Group 14"/>
          <p:cNvGrpSpPr>
            <a:grpSpLocks/>
          </p:cNvGrpSpPr>
          <p:nvPr/>
        </p:nvGrpSpPr>
        <p:grpSpPr bwMode="auto">
          <a:xfrm>
            <a:off x="2566988" y="3348038"/>
            <a:ext cx="3276600" cy="1771650"/>
            <a:chOff x="1920" y="292"/>
            <a:chExt cx="2064" cy="1116"/>
          </a:xfrm>
        </p:grpSpPr>
        <p:sp>
          <p:nvSpPr>
            <p:cNvPr id="16574" name="Freeform 15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>
                <a:gd name="T0" fmla="*/ 0 w 2019"/>
                <a:gd name="T1" fmla="*/ 96 h 480"/>
                <a:gd name="T2" fmla="*/ 2019 w 2019"/>
                <a:gd name="T3" fmla="*/ 0 h 480"/>
                <a:gd name="T4" fmla="*/ 1171 w 2019"/>
                <a:gd name="T5" fmla="*/ 480 h 480"/>
                <a:gd name="T6" fmla="*/ 0 w 2019"/>
                <a:gd name="T7" fmla="*/ 96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9"/>
                <a:gd name="T13" fmla="*/ 0 h 480"/>
                <a:gd name="T14" fmla="*/ 2019 w 2019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75" name="Freeform 16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>
                <a:gd name="T0" fmla="*/ 0 w 880"/>
                <a:gd name="T1" fmla="*/ 996 h 996"/>
                <a:gd name="T2" fmla="*/ 880 w 880"/>
                <a:gd name="T3" fmla="*/ 508 h 996"/>
                <a:gd name="T4" fmla="*/ 849 w 880"/>
                <a:gd name="T5" fmla="*/ 0 h 996"/>
                <a:gd name="T6" fmla="*/ 8 w 880"/>
                <a:gd name="T7" fmla="*/ 492 h 9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0"/>
                <a:gd name="T13" fmla="*/ 0 h 996"/>
                <a:gd name="T14" fmla="*/ 880 w 880"/>
                <a:gd name="T15" fmla="*/ 996 h 9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76" name="Freeform 17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>
                <a:gd name="T0" fmla="*/ 1200 w 1200"/>
                <a:gd name="T1" fmla="*/ 912 h 912"/>
                <a:gd name="T2" fmla="*/ 48 w 1200"/>
                <a:gd name="T3" fmla="*/ 472 h 912"/>
                <a:gd name="T4" fmla="*/ 0 w 1200"/>
                <a:gd name="T5" fmla="*/ 0 h 912"/>
                <a:gd name="T6" fmla="*/ 1192 w 1200"/>
                <a:gd name="T7" fmla="*/ 400 h 912"/>
                <a:gd name="T8" fmla="*/ 1200 w 1200"/>
                <a:gd name="T9" fmla="*/ 912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0"/>
                <a:gd name="T16" fmla="*/ 0 h 912"/>
                <a:gd name="T17" fmla="*/ 1200 w 1200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77" name="Freeform 18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>
                <a:gd name="T0" fmla="*/ 0 w 2039"/>
                <a:gd name="T1" fmla="*/ 212 h 212"/>
                <a:gd name="T2" fmla="*/ 330 w 2039"/>
                <a:gd name="T3" fmla="*/ 109 h 212"/>
                <a:gd name="T4" fmla="*/ 637 w 2039"/>
                <a:gd name="T5" fmla="*/ 43 h 212"/>
                <a:gd name="T6" fmla="*/ 1236 w 2039"/>
                <a:gd name="T7" fmla="*/ 1 h 212"/>
                <a:gd name="T8" fmla="*/ 1551 w 2039"/>
                <a:gd name="T9" fmla="*/ 31 h 212"/>
                <a:gd name="T10" fmla="*/ 2039 w 2039"/>
                <a:gd name="T11" fmla="*/ 108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39"/>
                <a:gd name="T19" fmla="*/ 0 h 212"/>
                <a:gd name="T20" fmla="*/ 2039 w 2039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78" name="Freeform 19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79" name="Freeform 20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80" name="Freeform 21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81" name="Freeform 22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82" name="Freeform 23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>
                <a:gd name="T0" fmla="*/ 250 w 53"/>
                <a:gd name="T1" fmla="*/ 76 h 77"/>
                <a:gd name="T2" fmla="*/ 208 w 53"/>
                <a:gd name="T3" fmla="*/ 0 h 77"/>
                <a:gd name="T4" fmla="*/ 84 w 53"/>
                <a:gd name="T5" fmla="*/ 76 h 77"/>
                <a:gd name="T6" fmla="*/ 40 w 53"/>
                <a:gd name="T7" fmla="*/ 232 h 77"/>
                <a:gd name="T8" fmla="*/ 337 w 53"/>
                <a:gd name="T9" fmla="*/ 291 h 77"/>
                <a:gd name="T10" fmla="*/ 208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83" name="Freeform 24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84" name="Freeform 25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85" name="Freeform 26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>
                <a:gd name="T0" fmla="*/ 384 w 53"/>
                <a:gd name="T1" fmla="*/ 76 h 77"/>
                <a:gd name="T2" fmla="*/ 322 w 53"/>
                <a:gd name="T3" fmla="*/ 0 h 77"/>
                <a:gd name="T4" fmla="*/ 126 w 53"/>
                <a:gd name="T5" fmla="*/ 76 h 77"/>
                <a:gd name="T6" fmla="*/ 64 w 53"/>
                <a:gd name="T7" fmla="*/ 232 h 77"/>
                <a:gd name="T8" fmla="*/ 525 w 53"/>
                <a:gd name="T9" fmla="*/ 291 h 77"/>
                <a:gd name="T10" fmla="*/ 322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392" name="Group 27"/>
          <p:cNvGrpSpPr>
            <a:grpSpLocks/>
          </p:cNvGrpSpPr>
          <p:nvPr/>
        </p:nvGrpSpPr>
        <p:grpSpPr bwMode="auto">
          <a:xfrm>
            <a:off x="4414838" y="3506788"/>
            <a:ext cx="2346325" cy="2076450"/>
            <a:chOff x="2780" y="312"/>
            <a:chExt cx="1478" cy="1308"/>
          </a:xfrm>
        </p:grpSpPr>
        <p:grpSp>
          <p:nvGrpSpPr>
            <p:cNvPr id="16559" name="Group 28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16563" name="Freeform 29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>
                  <a:gd name="T0" fmla="*/ 876 w 1120"/>
                  <a:gd name="T1" fmla="*/ 0 h 1308"/>
                  <a:gd name="T2" fmla="*/ 0 w 1120"/>
                  <a:gd name="T3" fmla="*/ 508 h 1308"/>
                  <a:gd name="T4" fmla="*/ 1120 w 1120"/>
                  <a:gd name="T5" fmla="*/ 820 h 1308"/>
                  <a:gd name="T6" fmla="*/ 1120 w 1120"/>
                  <a:gd name="T7" fmla="*/ 1308 h 1308"/>
                  <a:gd name="T8" fmla="*/ 36 w 1120"/>
                  <a:gd name="T9" fmla="*/ 1016 h 1308"/>
                  <a:gd name="T10" fmla="*/ 8 w 1120"/>
                  <a:gd name="T11" fmla="*/ 508 h 1308"/>
                  <a:gd name="T12" fmla="*/ 32 w 1120"/>
                  <a:gd name="T13" fmla="*/ 1020 h 1308"/>
                  <a:gd name="T14" fmla="*/ 880 w 1120"/>
                  <a:gd name="T15" fmla="*/ 488 h 1308"/>
                  <a:gd name="T16" fmla="*/ 876 w 1120"/>
                  <a:gd name="T17" fmla="*/ 0 h 13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20"/>
                  <a:gd name="T28" fmla="*/ 0 h 1308"/>
                  <a:gd name="T29" fmla="*/ 1120 w 1120"/>
                  <a:gd name="T30" fmla="*/ 1308 h 13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4" name="Freeform 30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>
                  <a:gd name="T0" fmla="*/ 0 w 586"/>
                  <a:gd name="T1" fmla="*/ 0 h 828"/>
                  <a:gd name="T2" fmla="*/ 204 w 586"/>
                  <a:gd name="T3" fmla="*/ 72 h 828"/>
                  <a:gd name="T4" fmla="*/ 388 w 586"/>
                  <a:gd name="T5" fmla="*/ 172 h 828"/>
                  <a:gd name="T6" fmla="*/ 532 w 586"/>
                  <a:gd name="T7" fmla="*/ 300 h 828"/>
                  <a:gd name="T8" fmla="*/ 584 w 586"/>
                  <a:gd name="T9" fmla="*/ 464 h 828"/>
                  <a:gd name="T10" fmla="*/ 544 w 586"/>
                  <a:gd name="T11" fmla="*/ 596 h 828"/>
                  <a:gd name="T12" fmla="*/ 456 w 586"/>
                  <a:gd name="T13" fmla="*/ 688 h 828"/>
                  <a:gd name="T14" fmla="*/ 428 w 586"/>
                  <a:gd name="T15" fmla="*/ 708 h 828"/>
                  <a:gd name="T16" fmla="*/ 324 w 586"/>
                  <a:gd name="T17" fmla="*/ 788 h 828"/>
                  <a:gd name="T18" fmla="*/ 244 w 586"/>
                  <a:gd name="T19" fmla="*/ 828 h 8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6"/>
                  <a:gd name="T31" fmla="*/ 0 h 828"/>
                  <a:gd name="T32" fmla="*/ 586 w 586"/>
                  <a:gd name="T33" fmla="*/ 828 h 8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5" name="Freeform 31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>
                  <a:gd name="T0" fmla="*/ 0 w 595"/>
                  <a:gd name="T1" fmla="*/ 0 h 816"/>
                  <a:gd name="T2" fmla="*/ 220 w 595"/>
                  <a:gd name="T3" fmla="*/ 76 h 816"/>
                  <a:gd name="T4" fmla="*/ 400 w 595"/>
                  <a:gd name="T5" fmla="*/ 172 h 816"/>
                  <a:gd name="T6" fmla="*/ 532 w 595"/>
                  <a:gd name="T7" fmla="*/ 292 h 816"/>
                  <a:gd name="T8" fmla="*/ 592 w 595"/>
                  <a:gd name="T9" fmla="*/ 452 h 816"/>
                  <a:gd name="T10" fmla="*/ 552 w 595"/>
                  <a:gd name="T11" fmla="*/ 588 h 816"/>
                  <a:gd name="T12" fmla="*/ 440 w 595"/>
                  <a:gd name="T13" fmla="*/ 708 h 816"/>
                  <a:gd name="T14" fmla="*/ 332 w 595"/>
                  <a:gd name="T15" fmla="*/ 776 h 816"/>
                  <a:gd name="T16" fmla="*/ 248 w 595"/>
                  <a:gd name="T17" fmla="*/ 816 h 8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5"/>
                  <a:gd name="T28" fmla="*/ 0 h 816"/>
                  <a:gd name="T29" fmla="*/ 595 w 595"/>
                  <a:gd name="T30" fmla="*/ 816 h 8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6" name="Freeform 32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>
                  <a:gd name="T0" fmla="*/ 0 w 26"/>
                  <a:gd name="T1" fmla="*/ 0 h 533"/>
                  <a:gd name="T2" fmla="*/ 26 w 26"/>
                  <a:gd name="T3" fmla="*/ 533 h 533"/>
                  <a:gd name="T4" fmla="*/ 0 60000 65536"/>
                  <a:gd name="T5" fmla="*/ 0 60000 65536"/>
                  <a:gd name="T6" fmla="*/ 0 w 26"/>
                  <a:gd name="T7" fmla="*/ 0 h 533"/>
                  <a:gd name="T8" fmla="*/ 26 w 26"/>
                  <a:gd name="T9" fmla="*/ 533 h 5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7" name="Freeform 33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>
                  <a:gd name="T0" fmla="*/ 858 w 1458"/>
                  <a:gd name="T1" fmla="*/ 0 h 816"/>
                  <a:gd name="T2" fmla="*/ 0 w 1458"/>
                  <a:gd name="T3" fmla="*/ 498 h 816"/>
                  <a:gd name="T4" fmla="*/ 1134 w 1458"/>
                  <a:gd name="T5" fmla="*/ 816 h 816"/>
                  <a:gd name="T6" fmla="*/ 1258 w 1458"/>
                  <a:gd name="T7" fmla="*/ 751 h 816"/>
                  <a:gd name="T8" fmla="*/ 1374 w 1458"/>
                  <a:gd name="T9" fmla="*/ 648 h 816"/>
                  <a:gd name="T10" fmla="*/ 1428 w 1458"/>
                  <a:gd name="T11" fmla="*/ 594 h 816"/>
                  <a:gd name="T12" fmla="*/ 1458 w 1458"/>
                  <a:gd name="T13" fmla="*/ 498 h 816"/>
                  <a:gd name="T14" fmla="*/ 1452 w 1458"/>
                  <a:gd name="T15" fmla="*/ 396 h 816"/>
                  <a:gd name="T16" fmla="*/ 1386 w 1458"/>
                  <a:gd name="T17" fmla="*/ 271 h 816"/>
                  <a:gd name="T18" fmla="*/ 1254 w 1458"/>
                  <a:gd name="T19" fmla="*/ 162 h 816"/>
                  <a:gd name="T20" fmla="*/ 1098 w 1458"/>
                  <a:gd name="T21" fmla="*/ 79 h 816"/>
                  <a:gd name="T22" fmla="*/ 1002 w 1458"/>
                  <a:gd name="T23" fmla="*/ 47 h 816"/>
                  <a:gd name="T24" fmla="*/ 858 w 1458"/>
                  <a:gd name="T25" fmla="*/ 0 h 8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58"/>
                  <a:gd name="T40" fmla="*/ 0 h 816"/>
                  <a:gd name="T41" fmla="*/ 1458 w 1458"/>
                  <a:gd name="T42" fmla="*/ 816 h 8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8" name="Freeform 34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>
                  <a:gd name="T0" fmla="*/ 0 w 1116"/>
                  <a:gd name="T1" fmla="*/ 0 h 792"/>
                  <a:gd name="T2" fmla="*/ 1116 w 1116"/>
                  <a:gd name="T3" fmla="*/ 312 h 792"/>
                  <a:gd name="T4" fmla="*/ 1116 w 1116"/>
                  <a:gd name="T5" fmla="*/ 792 h 792"/>
                  <a:gd name="T6" fmla="*/ 36 w 1116"/>
                  <a:gd name="T7" fmla="*/ 504 h 792"/>
                  <a:gd name="T8" fmla="*/ 0 w 1116"/>
                  <a:gd name="T9" fmla="*/ 0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6"/>
                  <a:gd name="T16" fmla="*/ 0 h 792"/>
                  <a:gd name="T17" fmla="*/ 1116 w 1116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9" name="Freeform 35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>
                  <a:gd name="T0" fmla="*/ 0 w 354"/>
                  <a:gd name="T1" fmla="*/ 318 h 792"/>
                  <a:gd name="T2" fmla="*/ 6 w 354"/>
                  <a:gd name="T3" fmla="*/ 792 h 792"/>
                  <a:gd name="T4" fmla="*/ 66 w 354"/>
                  <a:gd name="T5" fmla="*/ 756 h 792"/>
                  <a:gd name="T6" fmla="*/ 126 w 354"/>
                  <a:gd name="T7" fmla="*/ 726 h 792"/>
                  <a:gd name="T8" fmla="*/ 204 w 354"/>
                  <a:gd name="T9" fmla="*/ 672 h 792"/>
                  <a:gd name="T10" fmla="*/ 240 w 354"/>
                  <a:gd name="T11" fmla="*/ 636 h 792"/>
                  <a:gd name="T12" fmla="*/ 288 w 354"/>
                  <a:gd name="T13" fmla="*/ 588 h 792"/>
                  <a:gd name="T14" fmla="*/ 324 w 354"/>
                  <a:gd name="T15" fmla="*/ 522 h 792"/>
                  <a:gd name="T16" fmla="*/ 354 w 354"/>
                  <a:gd name="T17" fmla="*/ 450 h 792"/>
                  <a:gd name="T18" fmla="*/ 330 w 354"/>
                  <a:gd name="T19" fmla="*/ 0 h 792"/>
                  <a:gd name="T20" fmla="*/ 312 w 354"/>
                  <a:gd name="T21" fmla="*/ 78 h 792"/>
                  <a:gd name="T22" fmla="*/ 252 w 354"/>
                  <a:gd name="T23" fmla="*/ 150 h 792"/>
                  <a:gd name="T24" fmla="*/ 180 w 354"/>
                  <a:gd name="T25" fmla="*/ 210 h 792"/>
                  <a:gd name="T26" fmla="*/ 90 w 354"/>
                  <a:gd name="T27" fmla="*/ 264 h 792"/>
                  <a:gd name="T28" fmla="*/ 30 w 354"/>
                  <a:gd name="T29" fmla="*/ 300 h 792"/>
                  <a:gd name="T30" fmla="*/ 0 w 354"/>
                  <a:gd name="T31" fmla="*/ 318 h 79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4"/>
                  <a:gd name="T49" fmla="*/ 0 h 792"/>
                  <a:gd name="T50" fmla="*/ 354 w 354"/>
                  <a:gd name="T51" fmla="*/ 792 h 79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0" name="Freeform 36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>
                  <a:gd name="T0" fmla="*/ 384 w 53"/>
                  <a:gd name="T1" fmla="*/ 76 h 77"/>
                  <a:gd name="T2" fmla="*/ 322 w 53"/>
                  <a:gd name="T3" fmla="*/ 0 h 77"/>
                  <a:gd name="T4" fmla="*/ 126 w 53"/>
                  <a:gd name="T5" fmla="*/ 76 h 77"/>
                  <a:gd name="T6" fmla="*/ 64 w 53"/>
                  <a:gd name="T7" fmla="*/ 232 h 77"/>
                  <a:gd name="T8" fmla="*/ 525 w 53"/>
                  <a:gd name="T9" fmla="*/ 291 h 77"/>
                  <a:gd name="T10" fmla="*/ 322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1" name="Freeform 37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>
                  <a:gd name="T0" fmla="*/ 149 w 53"/>
                  <a:gd name="T1" fmla="*/ 33 h 77"/>
                  <a:gd name="T2" fmla="*/ 123 w 53"/>
                  <a:gd name="T3" fmla="*/ 0 h 77"/>
                  <a:gd name="T4" fmla="*/ 48 w 53"/>
                  <a:gd name="T5" fmla="*/ 33 h 77"/>
                  <a:gd name="T6" fmla="*/ 26 w 53"/>
                  <a:gd name="T7" fmla="*/ 95 h 77"/>
                  <a:gd name="T8" fmla="*/ 204 w 53"/>
                  <a:gd name="T9" fmla="*/ 120 h 77"/>
                  <a:gd name="T10" fmla="*/ 123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2" name="Freeform 38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3" name="Freeform 39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560" name="Freeform 40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>
                <a:gd name="T0" fmla="*/ 384 w 53"/>
                <a:gd name="T1" fmla="*/ 76 h 77"/>
                <a:gd name="T2" fmla="*/ 322 w 53"/>
                <a:gd name="T3" fmla="*/ 0 h 77"/>
                <a:gd name="T4" fmla="*/ 126 w 53"/>
                <a:gd name="T5" fmla="*/ 76 h 77"/>
                <a:gd name="T6" fmla="*/ 64 w 53"/>
                <a:gd name="T7" fmla="*/ 232 h 77"/>
                <a:gd name="T8" fmla="*/ 525 w 53"/>
                <a:gd name="T9" fmla="*/ 291 h 77"/>
                <a:gd name="T10" fmla="*/ 322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61" name="Freeform 41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62" name="Freeform 42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393" name="Group 43"/>
          <p:cNvGrpSpPr>
            <a:grpSpLocks/>
          </p:cNvGrpSpPr>
          <p:nvPr/>
        </p:nvGrpSpPr>
        <p:grpSpPr bwMode="auto">
          <a:xfrm>
            <a:off x="2027238" y="3671888"/>
            <a:ext cx="2432050" cy="2120900"/>
            <a:chOff x="236" y="976"/>
            <a:chExt cx="1532" cy="1336"/>
          </a:xfrm>
        </p:grpSpPr>
        <p:grpSp>
          <p:nvGrpSpPr>
            <p:cNvPr id="16541" name="Group 44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16556" name="Freeform 45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>
                  <a:gd name="T0" fmla="*/ 0 w 1176"/>
                  <a:gd name="T1" fmla="*/ 0 h 1328"/>
                  <a:gd name="T2" fmla="*/ 1175 w 1176"/>
                  <a:gd name="T3" fmla="*/ 396 h 1328"/>
                  <a:gd name="T4" fmla="*/ 312 w 1176"/>
                  <a:gd name="T5" fmla="*/ 840 h 1328"/>
                  <a:gd name="T6" fmla="*/ 336 w 1176"/>
                  <a:gd name="T7" fmla="*/ 1328 h 1328"/>
                  <a:gd name="T8" fmla="*/ 1176 w 1176"/>
                  <a:gd name="T9" fmla="*/ 912 h 1328"/>
                  <a:gd name="T10" fmla="*/ 1167 w 1176"/>
                  <a:gd name="T11" fmla="*/ 396 h 1328"/>
                  <a:gd name="T12" fmla="*/ 1143 w 1176"/>
                  <a:gd name="T13" fmla="*/ 908 h 1328"/>
                  <a:gd name="T14" fmla="*/ 48 w 1176"/>
                  <a:gd name="T15" fmla="*/ 480 h 1328"/>
                  <a:gd name="T16" fmla="*/ 0 w 1176"/>
                  <a:gd name="T17" fmla="*/ 0 h 13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6"/>
                  <a:gd name="T28" fmla="*/ 0 h 1328"/>
                  <a:gd name="T29" fmla="*/ 1176 w 1176"/>
                  <a:gd name="T30" fmla="*/ 1328 h 13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7" name="Freeform 46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>
                  <a:gd name="T0" fmla="*/ 359 w 663"/>
                  <a:gd name="T1" fmla="*/ 0 h 856"/>
                  <a:gd name="T2" fmla="*/ 183 w 663"/>
                  <a:gd name="T3" fmla="*/ 112 h 856"/>
                  <a:gd name="T4" fmla="*/ 55 w 663"/>
                  <a:gd name="T5" fmla="*/ 224 h 856"/>
                  <a:gd name="T6" fmla="*/ 7 w 663"/>
                  <a:gd name="T7" fmla="*/ 344 h 856"/>
                  <a:gd name="T8" fmla="*/ 15 w 663"/>
                  <a:gd name="T9" fmla="*/ 432 h 856"/>
                  <a:gd name="T10" fmla="*/ 79 w 663"/>
                  <a:gd name="T11" fmla="*/ 544 h 856"/>
                  <a:gd name="T12" fmla="*/ 159 w 663"/>
                  <a:gd name="T13" fmla="*/ 624 h 856"/>
                  <a:gd name="T14" fmla="*/ 255 w 663"/>
                  <a:gd name="T15" fmla="*/ 696 h 856"/>
                  <a:gd name="T16" fmla="*/ 455 w 663"/>
                  <a:gd name="T17" fmla="*/ 784 h 856"/>
                  <a:gd name="T18" fmla="*/ 663 w 663"/>
                  <a:gd name="T19" fmla="*/ 856 h 8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3"/>
                  <a:gd name="T31" fmla="*/ 0 h 856"/>
                  <a:gd name="T32" fmla="*/ 663 w 663"/>
                  <a:gd name="T33" fmla="*/ 856 h 8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8" name="Freeform 47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>
                  <a:gd name="T0" fmla="*/ 373 w 653"/>
                  <a:gd name="T1" fmla="*/ 0 h 856"/>
                  <a:gd name="T2" fmla="*/ 197 w 653"/>
                  <a:gd name="T3" fmla="*/ 88 h 856"/>
                  <a:gd name="T4" fmla="*/ 61 w 653"/>
                  <a:gd name="T5" fmla="*/ 208 h 856"/>
                  <a:gd name="T6" fmla="*/ 5 w 653"/>
                  <a:gd name="T7" fmla="*/ 344 h 856"/>
                  <a:gd name="T8" fmla="*/ 29 w 653"/>
                  <a:gd name="T9" fmla="*/ 472 h 856"/>
                  <a:gd name="T10" fmla="*/ 117 w 653"/>
                  <a:gd name="T11" fmla="*/ 584 h 856"/>
                  <a:gd name="T12" fmla="*/ 269 w 653"/>
                  <a:gd name="T13" fmla="*/ 704 h 856"/>
                  <a:gd name="T14" fmla="*/ 453 w 653"/>
                  <a:gd name="T15" fmla="*/ 776 h 856"/>
                  <a:gd name="T16" fmla="*/ 653 w 653"/>
                  <a:gd name="T17" fmla="*/ 856 h 8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3"/>
                  <a:gd name="T28" fmla="*/ 0 h 856"/>
                  <a:gd name="T29" fmla="*/ 653 w 653"/>
                  <a:gd name="T30" fmla="*/ 856 h 8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542" name="Freeform 48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>
                <a:gd name="T0" fmla="*/ 832 w 848"/>
                <a:gd name="T1" fmla="*/ 0 h 896"/>
                <a:gd name="T2" fmla="*/ 848 w 848"/>
                <a:gd name="T3" fmla="*/ 496 h 896"/>
                <a:gd name="T4" fmla="*/ 16 w 848"/>
                <a:gd name="T5" fmla="*/ 896 h 896"/>
                <a:gd name="T6" fmla="*/ 0 w 848"/>
                <a:gd name="T7" fmla="*/ 432 h 896"/>
                <a:gd name="T8" fmla="*/ 832 w 848"/>
                <a:gd name="T9" fmla="*/ 0 h 8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8"/>
                <a:gd name="T16" fmla="*/ 0 h 896"/>
                <a:gd name="T17" fmla="*/ 848 w 848"/>
                <a:gd name="T18" fmla="*/ 896 h 8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43" name="Freeform 49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>
                <a:gd name="T0" fmla="*/ 364 w 1528"/>
                <a:gd name="T1" fmla="*/ 0 h 852"/>
                <a:gd name="T2" fmla="*/ 1528 w 1528"/>
                <a:gd name="T3" fmla="*/ 404 h 852"/>
                <a:gd name="T4" fmla="*/ 664 w 1528"/>
                <a:gd name="T5" fmla="*/ 852 h 852"/>
                <a:gd name="T6" fmla="*/ 492 w 1528"/>
                <a:gd name="T7" fmla="*/ 800 h 852"/>
                <a:gd name="T8" fmla="*/ 348 w 1528"/>
                <a:gd name="T9" fmla="*/ 736 h 852"/>
                <a:gd name="T10" fmla="*/ 220 w 1528"/>
                <a:gd name="T11" fmla="*/ 672 h 852"/>
                <a:gd name="T12" fmla="*/ 112 w 1528"/>
                <a:gd name="T13" fmla="*/ 588 h 852"/>
                <a:gd name="T14" fmla="*/ 28 w 1528"/>
                <a:gd name="T15" fmla="*/ 464 h 852"/>
                <a:gd name="T16" fmla="*/ 0 w 1528"/>
                <a:gd name="T17" fmla="*/ 364 h 852"/>
                <a:gd name="T18" fmla="*/ 32 w 1528"/>
                <a:gd name="T19" fmla="*/ 252 h 852"/>
                <a:gd name="T20" fmla="*/ 92 w 1528"/>
                <a:gd name="T21" fmla="*/ 192 h 852"/>
                <a:gd name="T22" fmla="*/ 156 w 1528"/>
                <a:gd name="T23" fmla="*/ 128 h 852"/>
                <a:gd name="T24" fmla="*/ 256 w 1528"/>
                <a:gd name="T25" fmla="*/ 68 h 852"/>
                <a:gd name="T26" fmla="*/ 364 w 1528"/>
                <a:gd name="T27" fmla="*/ 0 h 8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28"/>
                <a:gd name="T43" fmla="*/ 0 h 852"/>
                <a:gd name="T44" fmla="*/ 1528 w 1528"/>
                <a:gd name="T45" fmla="*/ 852 h 8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44" name="Freeform 50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>
                <a:gd name="T0" fmla="*/ 0 w 696"/>
                <a:gd name="T1" fmla="*/ 0 h 928"/>
                <a:gd name="T2" fmla="*/ 32 w 696"/>
                <a:gd name="T3" fmla="*/ 488 h 928"/>
                <a:gd name="T4" fmla="*/ 80 w 696"/>
                <a:gd name="T5" fmla="*/ 600 h 928"/>
                <a:gd name="T6" fmla="*/ 152 w 696"/>
                <a:gd name="T7" fmla="*/ 680 h 928"/>
                <a:gd name="T8" fmla="*/ 248 w 696"/>
                <a:gd name="T9" fmla="*/ 760 h 928"/>
                <a:gd name="T10" fmla="*/ 368 w 696"/>
                <a:gd name="T11" fmla="*/ 824 h 928"/>
                <a:gd name="T12" fmla="*/ 496 w 696"/>
                <a:gd name="T13" fmla="*/ 864 h 928"/>
                <a:gd name="T14" fmla="*/ 576 w 696"/>
                <a:gd name="T15" fmla="*/ 584 h 928"/>
                <a:gd name="T16" fmla="*/ 488 w 696"/>
                <a:gd name="T17" fmla="*/ 872 h 928"/>
                <a:gd name="T18" fmla="*/ 584 w 696"/>
                <a:gd name="T19" fmla="*/ 904 h 928"/>
                <a:gd name="T20" fmla="*/ 696 w 696"/>
                <a:gd name="T21" fmla="*/ 928 h 928"/>
                <a:gd name="T22" fmla="*/ 672 w 696"/>
                <a:gd name="T23" fmla="*/ 464 h 928"/>
                <a:gd name="T24" fmla="*/ 544 w 696"/>
                <a:gd name="T25" fmla="*/ 416 h 928"/>
                <a:gd name="T26" fmla="*/ 408 w 696"/>
                <a:gd name="T27" fmla="*/ 368 h 928"/>
                <a:gd name="T28" fmla="*/ 256 w 696"/>
                <a:gd name="T29" fmla="*/ 296 h 928"/>
                <a:gd name="T30" fmla="*/ 144 w 696"/>
                <a:gd name="T31" fmla="*/ 216 h 928"/>
                <a:gd name="T32" fmla="*/ 56 w 696"/>
                <a:gd name="T33" fmla="*/ 112 h 928"/>
                <a:gd name="T34" fmla="*/ 0 w 696"/>
                <a:gd name="T35" fmla="*/ 0 h 9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96"/>
                <a:gd name="T55" fmla="*/ 0 h 928"/>
                <a:gd name="T56" fmla="*/ 696 w 696"/>
                <a:gd name="T57" fmla="*/ 928 h 9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45" name="Freeform 51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46" name="Freeform 52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47" name="Freeform 53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48" name="Freeform 54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49" name="Freeform 55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50" name="Freeform 56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51" name="Freeform 57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>
                <a:gd name="T0" fmla="*/ 149 w 53"/>
                <a:gd name="T1" fmla="*/ 76 h 77"/>
                <a:gd name="T2" fmla="*/ 123 w 53"/>
                <a:gd name="T3" fmla="*/ 0 h 77"/>
                <a:gd name="T4" fmla="*/ 48 w 53"/>
                <a:gd name="T5" fmla="*/ 76 h 77"/>
                <a:gd name="T6" fmla="*/ 26 w 53"/>
                <a:gd name="T7" fmla="*/ 232 h 77"/>
                <a:gd name="T8" fmla="*/ 204 w 53"/>
                <a:gd name="T9" fmla="*/ 291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52" name="Freeform 58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53" name="Freeform 59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54" name="Freeform 60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55" name="Freeform 61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394" name="Group 62"/>
          <p:cNvGrpSpPr>
            <a:grpSpLocks/>
          </p:cNvGrpSpPr>
          <p:nvPr/>
        </p:nvGrpSpPr>
        <p:grpSpPr bwMode="auto">
          <a:xfrm>
            <a:off x="3062288" y="4319588"/>
            <a:ext cx="3162300" cy="1630362"/>
            <a:chOff x="3768" y="3184"/>
            <a:chExt cx="1992" cy="1027"/>
          </a:xfrm>
        </p:grpSpPr>
        <p:sp>
          <p:nvSpPr>
            <p:cNvPr id="16522" name="Freeform 63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>
                <a:gd name="T0" fmla="*/ 856 w 880"/>
                <a:gd name="T1" fmla="*/ 0 h 920"/>
                <a:gd name="T2" fmla="*/ 0 w 880"/>
                <a:gd name="T3" fmla="*/ 440 h 920"/>
                <a:gd name="T4" fmla="*/ 16 w 880"/>
                <a:gd name="T5" fmla="*/ 920 h 920"/>
                <a:gd name="T6" fmla="*/ 880 w 880"/>
                <a:gd name="T7" fmla="*/ 528 h 920"/>
                <a:gd name="T8" fmla="*/ 856 w 880"/>
                <a:gd name="T9" fmla="*/ 0 h 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0"/>
                <a:gd name="T16" fmla="*/ 0 h 920"/>
                <a:gd name="T17" fmla="*/ 880 w 880"/>
                <a:gd name="T18" fmla="*/ 920 h 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23" name="Freeform 64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>
                <a:gd name="T0" fmla="*/ 0 w 1120"/>
                <a:gd name="T1" fmla="*/ 0 h 832"/>
                <a:gd name="T2" fmla="*/ 1112 w 1120"/>
                <a:gd name="T3" fmla="*/ 320 h 832"/>
                <a:gd name="T4" fmla="*/ 1120 w 1120"/>
                <a:gd name="T5" fmla="*/ 832 h 832"/>
                <a:gd name="T6" fmla="*/ 16 w 1120"/>
                <a:gd name="T7" fmla="*/ 520 h 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0"/>
                <a:gd name="T13" fmla="*/ 0 h 832"/>
                <a:gd name="T14" fmla="*/ 1120 w 1120"/>
                <a:gd name="T15" fmla="*/ 832 h 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24" name="Freeform 65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25" name="Freeform 66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26" name="Freeform 67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>
                <a:gd name="T0" fmla="*/ 1968 w 1968"/>
                <a:gd name="T1" fmla="*/ 496 h 704"/>
                <a:gd name="T2" fmla="*/ 1968 w 1968"/>
                <a:gd name="T3" fmla="*/ 0 h 704"/>
                <a:gd name="T4" fmla="*/ 1808 w 1968"/>
                <a:gd name="T5" fmla="*/ 80 h 704"/>
                <a:gd name="T6" fmla="*/ 1552 w 1968"/>
                <a:gd name="T7" fmla="*/ 144 h 704"/>
                <a:gd name="T8" fmla="*/ 1248 w 1968"/>
                <a:gd name="T9" fmla="*/ 208 h 704"/>
                <a:gd name="T10" fmla="*/ 1008 w 1968"/>
                <a:gd name="T11" fmla="*/ 224 h 704"/>
                <a:gd name="T12" fmla="*/ 768 w 1968"/>
                <a:gd name="T13" fmla="*/ 224 h 704"/>
                <a:gd name="T14" fmla="*/ 528 w 1968"/>
                <a:gd name="T15" fmla="*/ 208 h 704"/>
                <a:gd name="T16" fmla="*/ 272 w 1968"/>
                <a:gd name="T17" fmla="*/ 176 h 704"/>
                <a:gd name="T18" fmla="*/ 128 w 1968"/>
                <a:gd name="T19" fmla="*/ 144 h 704"/>
                <a:gd name="T20" fmla="*/ 0 w 1968"/>
                <a:gd name="T21" fmla="*/ 128 h 704"/>
                <a:gd name="T22" fmla="*/ 16 w 1968"/>
                <a:gd name="T23" fmla="*/ 608 h 704"/>
                <a:gd name="T24" fmla="*/ 192 w 1968"/>
                <a:gd name="T25" fmla="*/ 640 h 704"/>
                <a:gd name="T26" fmla="*/ 368 w 1968"/>
                <a:gd name="T27" fmla="*/ 672 h 704"/>
                <a:gd name="T28" fmla="*/ 480 w 1968"/>
                <a:gd name="T29" fmla="*/ 688 h 704"/>
                <a:gd name="T30" fmla="*/ 592 w 1968"/>
                <a:gd name="T31" fmla="*/ 688 h 704"/>
                <a:gd name="T32" fmla="*/ 768 w 1968"/>
                <a:gd name="T33" fmla="*/ 704 h 704"/>
                <a:gd name="T34" fmla="*/ 928 w 1968"/>
                <a:gd name="T35" fmla="*/ 704 h 704"/>
                <a:gd name="T36" fmla="*/ 1072 w 1968"/>
                <a:gd name="T37" fmla="*/ 704 h 704"/>
                <a:gd name="T38" fmla="*/ 1264 w 1968"/>
                <a:gd name="T39" fmla="*/ 688 h 704"/>
                <a:gd name="T40" fmla="*/ 1392 w 1968"/>
                <a:gd name="T41" fmla="*/ 672 h 704"/>
                <a:gd name="T42" fmla="*/ 1536 w 1968"/>
                <a:gd name="T43" fmla="*/ 640 h 704"/>
                <a:gd name="T44" fmla="*/ 1712 w 1968"/>
                <a:gd name="T45" fmla="*/ 592 h 704"/>
                <a:gd name="T46" fmla="*/ 1824 w 1968"/>
                <a:gd name="T47" fmla="*/ 560 h 704"/>
                <a:gd name="T48" fmla="*/ 1904 w 1968"/>
                <a:gd name="T49" fmla="*/ 528 h 704"/>
                <a:gd name="T50" fmla="*/ 1968 w 1968"/>
                <a:gd name="T51" fmla="*/ 496 h 7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68"/>
                <a:gd name="T79" fmla="*/ 0 h 704"/>
                <a:gd name="T80" fmla="*/ 1968 w 1968"/>
                <a:gd name="T81" fmla="*/ 704 h 70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27" name="Freeform 68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28" name="Freeform 69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29" name="Freeform 70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0" name="Freeform 71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1" name="Freeform 72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2" name="Freeform 73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3" name="Freeform 74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4" name="Freeform 75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5" name="Freeform 76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6" name="Freeform 77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7" name="Freeform 78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8" name="Freeform 79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39" name="Freeform 80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40" name="Freeform 81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82"/>
          <p:cNvGrpSpPr>
            <a:grpSpLocks/>
          </p:cNvGrpSpPr>
          <p:nvPr/>
        </p:nvGrpSpPr>
        <p:grpSpPr bwMode="auto">
          <a:xfrm>
            <a:off x="2565400" y="2597150"/>
            <a:ext cx="3276600" cy="1771650"/>
            <a:chOff x="1920" y="292"/>
            <a:chExt cx="2064" cy="1116"/>
          </a:xfrm>
        </p:grpSpPr>
        <p:sp>
          <p:nvSpPr>
            <p:cNvPr id="16510" name="Freeform 83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>
                <a:gd name="T0" fmla="*/ 0 w 2019"/>
                <a:gd name="T1" fmla="*/ 96 h 480"/>
                <a:gd name="T2" fmla="*/ 2019 w 2019"/>
                <a:gd name="T3" fmla="*/ 0 h 480"/>
                <a:gd name="T4" fmla="*/ 1171 w 2019"/>
                <a:gd name="T5" fmla="*/ 480 h 480"/>
                <a:gd name="T6" fmla="*/ 0 w 2019"/>
                <a:gd name="T7" fmla="*/ 96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9"/>
                <a:gd name="T13" fmla="*/ 0 h 480"/>
                <a:gd name="T14" fmla="*/ 2019 w 2019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1" name="Freeform 84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>
                <a:gd name="T0" fmla="*/ 0 w 880"/>
                <a:gd name="T1" fmla="*/ 996 h 996"/>
                <a:gd name="T2" fmla="*/ 880 w 880"/>
                <a:gd name="T3" fmla="*/ 508 h 996"/>
                <a:gd name="T4" fmla="*/ 849 w 880"/>
                <a:gd name="T5" fmla="*/ 0 h 996"/>
                <a:gd name="T6" fmla="*/ 8 w 880"/>
                <a:gd name="T7" fmla="*/ 492 h 9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0"/>
                <a:gd name="T13" fmla="*/ 0 h 996"/>
                <a:gd name="T14" fmla="*/ 880 w 880"/>
                <a:gd name="T15" fmla="*/ 996 h 9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2" name="Freeform 85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>
                <a:gd name="T0" fmla="*/ 1200 w 1200"/>
                <a:gd name="T1" fmla="*/ 912 h 912"/>
                <a:gd name="T2" fmla="*/ 48 w 1200"/>
                <a:gd name="T3" fmla="*/ 472 h 912"/>
                <a:gd name="T4" fmla="*/ 0 w 1200"/>
                <a:gd name="T5" fmla="*/ 0 h 912"/>
                <a:gd name="T6" fmla="*/ 1192 w 1200"/>
                <a:gd name="T7" fmla="*/ 400 h 912"/>
                <a:gd name="T8" fmla="*/ 1200 w 1200"/>
                <a:gd name="T9" fmla="*/ 912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0"/>
                <a:gd name="T16" fmla="*/ 0 h 912"/>
                <a:gd name="T17" fmla="*/ 1200 w 1200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3" name="Freeform 86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>
                <a:gd name="T0" fmla="*/ 0 w 2039"/>
                <a:gd name="T1" fmla="*/ 212 h 212"/>
                <a:gd name="T2" fmla="*/ 330 w 2039"/>
                <a:gd name="T3" fmla="*/ 109 h 212"/>
                <a:gd name="T4" fmla="*/ 637 w 2039"/>
                <a:gd name="T5" fmla="*/ 43 h 212"/>
                <a:gd name="T6" fmla="*/ 1236 w 2039"/>
                <a:gd name="T7" fmla="*/ 1 h 212"/>
                <a:gd name="T8" fmla="*/ 1551 w 2039"/>
                <a:gd name="T9" fmla="*/ 31 h 212"/>
                <a:gd name="T10" fmla="*/ 2039 w 2039"/>
                <a:gd name="T11" fmla="*/ 108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39"/>
                <a:gd name="T19" fmla="*/ 0 h 212"/>
                <a:gd name="T20" fmla="*/ 2039 w 2039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4" name="Freeform 87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5" name="Freeform 88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6" name="Freeform 89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7" name="Freeform 90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8" name="Freeform 91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>
                <a:gd name="T0" fmla="*/ 250 w 53"/>
                <a:gd name="T1" fmla="*/ 76 h 77"/>
                <a:gd name="T2" fmla="*/ 208 w 53"/>
                <a:gd name="T3" fmla="*/ 0 h 77"/>
                <a:gd name="T4" fmla="*/ 84 w 53"/>
                <a:gd name="T5" fmla="*/ 76 h 77"/>
                <a:gd name="T6" fmla="*/ 40 w 53"/>
                <a:gd name="T7" fmla="*/ 232 h 77"/>
                <a:gd name="T8" fmla="*/ 337 w 53"/>
                <a:gd name="T9" fmla="*/ 291 h 77"/>
                <a:gd name="T10" fmla="*/ 208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9" name="Freeform 92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20" name="Freeform 93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21" name="Freeform 94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>
                <a:gd name="T0" fmla="*/ 384 w 53"/>
                <a:gd name="T1" fmla="*/ 76 h 77"/>
                <a:gd name="T2" fmla="*/ 322 w 53"/>
                <a:gd name="T3" fmla="*/ 0 h 77"/>
                <a:gd name="T4" fmla="*/ 126 w 53"/>
                <a:gd name="T5" fmla="*/ 76 h 77"/>
                <a:gd name="T6" fmla="*/ 64 w 53"/>
                <a:gd name="T7" fmla="*/ 232 h 77"/>
                <a:gd name="T8" fmla="*/ 525 w 53"/>
                <a:gd name="T9" fmla="*/ 291 h 77"/>
                <a:gd name="T10" fmla="*/ 322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95"/>
          <p:cNvGrpSpPr>
            <a:grpSpLocks/>
          </p:cNvGrpSpPr>
          <p:nvPr/>
        </p:nvGrpSpPr>
        <p:grpSpPr bwMode="auto">
          <a:xfrm>
            <a:off x="4413250" y="2755900"/>
            <a:ext cx="2346325" cy="2076450"/>
            <a:chOff x="2780" y="312"/>
            <a:chExt cx="1478" cy="1308"/>
          </a:xfrm>
        </p:grpSpPr>
        <p:grpSp>
          <p:nvGrpSpPr>
            <p:cNvPr id="16495" name="Group 96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16499" name="Freeform 97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>
                  <a:gd name="T0" fmla="*/ 876 w 1120"/>
                  <a:gd name="T1" fmla="*/ 0 h 1308"/>
                  <a:gd name="T2" fmla="*/ 0 w 1120"/>
                  <a:gd name="T3" fmla="*/ 508 h 1308"/>
                  <a:gd name="T4" fmla="*/ 1120 w 1120"/>
                  <a:gd name="T5" fmla="*/ 820 h 1308"/>
                  <a:gd name="T6" fmla="*/ 1120 w 1120"/>
                  <a:gd name="T7" fmla="*/ 1308 h 1308"/>
                  <a:gd name="T8" fmla="*/ 36 w 1120"/>
                  <a:gd name="T9" fmla="*/ 1016 h 1308"/>
                  <a:gd name="T10" fmla="*/ 8 w 1120"/>
                  <a:gd name="T11" fmla="*/ 508 h 1308"/>
                  <a:gd name="T12" fmla="*/ 32 w 1120"/>
                  <a:gd name="T13" fmla="*/ 1020 h 1308"/>
                  <a:gd name="T14" fmla="*/ 880 w 1120"/>
                  <a:gd name="T15" fmla="*/ 488 h 1308"/>
                  <a:gd name="T16" fmla="*/ 876 w 1120"/>
                  <a:gd name="T17" fmla="*/ 0 h 13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20"/>
                  <a:gd name="T28" fmla="*/ 0 h 1308"/>
                  <a:gd name="T29" fmla="*/ 1120 w 1120"/>
                  <a:gd name="T30" fmla="*/ 1308 h 13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0" name="Freeform 98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>
                  <a:gd name="T0" fmla="*/ 0 w 586"/>
                  <a:gd name="T1" fmla="*/ 0 h 828"/>
                  <a:gd name="T2" fmla="*/ 204 w 586"/>
                  <a:gd name="T3" fmla="*/ 72 h 828"/>
                  <a:gd name="T4" fmla="*/ 388 w 586"/>
                  <a:gd name="T5" fmla="*/ 172 h 828"/>
                  <a:gd name="T6" fmla="*/ 532 w 586"/>
                  <a:gd name="T7" fmla="*/ 300 h 828"/>
                  <a:gd name="T8" fmla="*/ 584 w 586"/>
                  <a:gd name="T9" fmla="*/ 464 h 828"/>
                  <a:gd name="T10" fmla="*/ 544 w 586"/>
                  <a:gd name="T11" fmla="*/ 596 h 828"/>
                  <a:gd name="T12" fmla="*/ 456 w 586"/>
                  <a:gd name="T13" fmla="*/ 688 h 828"/>
                  <a:gd name="T14" fmla="*/ 428 w 586"/>
                  <a:gd name="T15" fmla="*/ 708 h 828"/>
                  <a:gd name="T16" fmla="*/ 324 w 586"/>
                  <a:gd name="T17" fmla="*/ 788 h 828"/>
                  <a:gd name="T18" fmla="*/ 244 w 586"/>
                  <a:gd name="T19" fmla="*/ 828 h 8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6"/>
                  <a:gd name="T31" fmla="*/ 0 h 828"/>
                  <a:gd name="T32" fmla="*/ 586 w 586"/>
                  <a:gd name="T33" fmla="*/ 828 h 8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1" name="Freeform 99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>
                  <a:gd name="T0" fmla="*/ 0 w 595"/>
                  <a:gd name="T1" fmla="*/ 0 h 816"/>
                  <a:gd name="T2" fmla="*/ 220 w 595"/>
                  <a:gd name="T3" fmla="*/ 76 h 816"/>
                  <a:gd name="T4" fmla="*/ 400 w 595"/>
                  <a:gd name="T5" fmla="*/ 172 h 816"/>
                  <a:gd name="T6" fmla="*/ 532 w 595"/>
                  <a:gd name="T7" fmla="*/ 292 h 816"/>
                  <a:gd name="T8" fmla="*/ 592 w 595"/>
                  <a:gd name="T9" fmla="*/ 452 h 816"/>
                  <a:gd name="T10" fmla="*/ 552 w 595"/>
                  <a:gd name="T11" fmla="*/ 588 h 816"/>
                  <a:gd name="T12" fmla="*/ 440 w 595"/>
                  <a:gd name="T13" fmla="*/ 708 h 816"/>
                  <a:gd name="T14" fmla="*/ 332 w 595"/>
                  <a:gd name="T15" fmla="*/ 776 h 816"/>
                  <a:gd name="T16" fmla="*/ 248 w 595"/>
                  <a:gd name="T17" fmla="*/ 816 h 8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5"/>
                  <a:gd name="T28" fmla="*/ 0 h 816"/>
                  <a:gd name="T29" fmla="*/ 595 w 595"/>
                  <a:gd name="T30" fmla="*/ 816 h 8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2" name="Freeform 100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>
                  <a:gd name="T0" fmla="*/ 0 w 26"/>
                  <a:gd name="T1" fmla="*/ 0 h 533"/>
                  <a:gd name="T2" fmla="*/ 26 w 26"/>
                  <a:gd name="T3" fmla="*/ 533 h 533"/>
                  <a:gd name="T4" fmla="*/ 0 60000 65536"/>
                  <a:gd name="T5" fmla="*/ 0 60000 65536"/>
                  <a:gd name="T6" fmla="*/ 0 w 26"/>
                  <a:gd name="T7" fmla="*/ 0 h 533"/>
                  <a:gd name="T8" fmla="*/ 26 w 26"/>
                  <a:gd name="T9" fmla="*/ 533 h 53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3" name="Freeform 101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>
                  <a:gd name="T0" fmla="*/ 858 w 1458"/>
                  <a:gd name="T1" fmla="*/ 0 h 816"/>
                  <a:gd name="T2" fmla="*/ 0 w 1458"/>
                  <a:gd name="T3" fmla="*/ 498 h 816"/>
                  <a:gd name="T4" fmla="*/ 1134 w 1458"/>
                  <a:gd name="T5" fmla="*/ 816 h 816"/>
                  <a:gd name="T6" fmla="*/ 1258 w 1458"/>
                  <a:gd name="T7" fmla="*/ 751 h 816"/>
                  <a:gd name="T8" fmla="*/ 1374 w 1458"/>
                  <a:gd name="T9" fmla="*/ 648 h 816"/>
                  <a:gd name="T10" fmla="*/ 1428 w 1458"/>
                  <a:gd name="T11" fmla="*/ 594 h 816"/>
                  <a:gd name="T12" fmla="*/ 1458 w 1458"/>
                  <a:gd name="T13" fmla="*/ 498 h 816"/>
                  <a:gd name="T14" fmla="*/ 1452 w 1458"/>
                  <a:gd name="T15" fmla="*/ 396 h 816"/>
                  <a:gd name="T16" fmla="*/ 1386 w 1458"/>
                  <a:gd name="T17" fmla="*/ 271 h 816"/>
                  <a:gd name="T18" fmla="*/ 1254 w 1458"/>
                  <a:gd name="T19" fmla="*/ 162 h 816"/>
                  <a:gd name="T20" fmla="*/ 1098 w 1458"/>
                  <a:gd name="T21" fmla="*/ 79 h 816"/>
                  <a:gd name="T22" fmla="*/ 1002 w 1458"/>
                  <a:gd name="T23" fmla="*/ 47 h 816"/>
                  <a:gd name="T24" fmla="*/ 858 w 1458"/>
                  <a:gd name="T25" fmla="*/ 0 h 8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58"/>
                  <a:gd name="T40" fmla="*/ 0 h 816"/>
                  <a:gd name="T41" fmla="*/ 1458 w 1458"/>
                  <a:gd name="T42" fmla="*/ 816 h 8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4" name="Freeform 102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>
                  <a:gd name="T0" fmla="*/ 0 w 1116"/>
                  <a:gd name="T1" fmla="*/ 0 h 792"/>
                  <a:gd name="T2" fmla="*/ 1116 w 1116"/>
                  <a:gd name="T3" fmla="*/ 312 h 792"/>
                  <a:gd name="T4" fmla="*/ 1116 w 1116"/>
                  <a:gd name="T5" fmla="*/ 792 h 792"/>
                  <a:gd name="T6" fmla="*/ 36 w 1116"/>
                  <a:gd name="T7" fmla="*/ 504 h 792"/>
                  <a:gd name="T8" fmla="*/ 0 w 1116"/>
                  <a:gd name="T9" fmla="*/ 0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6"/>
                  <a:gd name="T16" fmla="*/ 0 h 792"/>
                  <a:gd name="T17" fmla="*/ 1116 w 1116"/>
                  <a:gd name="T18" fmla="*/ 792 h 7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5" name="Freeform 103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>
                  <a:gd name="T0" fmla="*/ 0 w 354"/>
                  <a:gd name="T1" fmla="*/ 318 h 792"/>
                  <a:gd name="T2" fmla="*/ 6 w 354"/>
                  <a:gd name="T3" fmla="*/ 792 h 792"/>
                  <a:gd name="T4" fmla="*/ 66 w 354"/>
                  <a:gd name="T5" fmla="*/ 756 h 792"/>
                  <a:gd name="T6" fmla="*/ 126 w 354"/>
                  <a:gd name="T7" fmla="*/ 726 h 792"/>
                  <a:gd name="T8" fmla="*/ 204 w 354"/>
                  <a:gd name="T9" fmla="*/ 672 h 792"/>
                  <a:gd name="T10" fmla="*/ 240 w 354"/>
                  <a:gd name="T11" fmla="*/ 636 h 792"/>
                  <a:gd name="T12" fmla="*/ 288 w 354"/>
                  <a:gd name="T13" fmla="*/ 588 h 792"/>
                  <a:gd name="T14" fmla="*/ 324 w 354"/>
                  <a:gd name="T15" fmla="*/ 522 h 792"/>
                  <a:gd name="T16" fmla="*/ 354 w 354"/>
                  <a:gd name="T17" fmla="*/ 450 h 792"/>
                  <a:gd name="T18" fmla="*/ 330 w 354"/>
                  <a:gd name="T19" fmla="*/ 0 h 792"/>
                  <a:gd name="T20" fmla="*/ 312 w 354"/>
                  <a:gd name="T21" fmla="*/ 78 h 792"/>
                  <a:gd name="T22" fmla="*/ 252 w 354"/>
                  <a:gd name="T23" fmla="*/ 150 h 792"/>
                  <a:gd name="T24" fmla="*/ 180 w 354"/>
                  <a:gd name="T25" fmla="*/ 210 h 792"/>
                  <a:gd name="T26" fmla="*/ 90 w 354"/>
                  <a:gd name="T27" fmla="*/ 264 h 792"/>
                  <a:gd name="T28" fmla="*/ 30 w 354"/>
                  <a:gd name="T29" fmla="*/ 300 h 792"/>
                  <a:gd name="T30" fmla="*/ 0 w 354"/>
                  <a:gd name="T31" fmla="*/ 318 h 79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4"/>
                  <a:gd name="T49" fmla="*/ 0 h 792"/>
                  <a:gd name="T50" fmla="*/ 354 w 354"/>
                  <a:gd name="T51" fmla="*/ 792 h 79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6" name="Freeform 104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>
                  <a:gd name="T0" fmla="*/ 384 w 53"/>
                  <a:gd name="T1" fmla="*/ 76 h 77"/>
                  <a:gd name="T2" fmla="*/ 322 w 53"/>
                  <a:gd name="T3" fmla="*/ 0 h 77"/>
                  <a:gd name="T4" fmla="*/ 126 w 53"/>
                  <a:gd name="T5" fmla="*/ 76 h 77"/>
                  <a:gd name="T6" fmla="*/ 64 w 53"/>
                  <a:gd name="T7" fmla="*/ 232 h 77"/>
                  <a:gd name="T8" fmla="*/ 525 w 53"/>
                  <a:gd name="T9" fmla="*/ 291 h 77"/>
                  <a:gd name="T10" fmla="*/ 322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7" name="Freeform 105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>
                  <a:gd name="T0" fmla="*/ 149 w 53"/>
                  <a:gd name="T1" fmla="*/ 33 h 77"/>
                  <a:gd name="T2" fmla="*/ 123 w 53"/>
                  <a:gd name="T3" fmla="*/ 0 h 77"/>
                  <a:gd name="T4" fmla="*/ 48 w 53"/>
                  <a:gd name="T5" fmla="*/ 33 h 77"/>
                  <a:gd name="T6" fmla="*/ 26 w 53"/>
                  <a:gd name="T7" fmla="*/ 95 h 77"/>
                  <a:gd name="T8" fmla="*/ 204 w 53"/>
                  <a:gd name="T9" fmla="*/ 120 h 77"/>
                  <a:gd name="T10" fmla="*/ 123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8" name="Freeform 106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9" name="Freeform 107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>
                  <a:gd name="T0" fmla="*/ 36 w 53"/>
                  <a:gd name="T1" fmla="*/ 18 h 77"/>
                  <a:gd name="T2" fmla="*/ 30 w 53"/>
                  <a:gd name="T3" fmla="*/ 0 h 77"/>
                  <a:gd name="T4" fmla="*/ 12 w 53"/>
                  <a:gd name="T5" fmla="*/ 18 h 77"/>
                  <a:gd name="T6" fmla="*/ 6 w 53"/>
                  <a:gd name="T7" fmla="*/ 54 h 77"/>
                  <a:gd name="T8" fmla="*/ 49 w 53"/>
                  <a:gd name="T9" fmla="*/ 68 h 77"/>
                  <a:gd name="T10" fmla="*/ 30 w 53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77"/>
                  <a:gd name="T20" fmla="*/ 53 w 53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96" name="Freeform 108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>
                <a:gd name="T0" fmla="*/ 384 w 53"/>
                <a:gd name="T1" fmla="*/ 76 h 77"/>
                <a:gd name="T2" fmla="*/ 322 w 53"/>
                <a:gd name="T3" fmla="*/ 0 h 77"/>
                <a:gd name="T4" fmla="*/ 126 w 53"/>
                <a:gd name="T5" fmla="*/ 76 h 77"/>
                <a:gd name="T6" fmla="*/ 64 w 53"/>
                <a:gd name="T7" fmla="*/ 232 h 77"/>
                <a:gd name="T8" fmla="*/ 525 w 53"/>
                <a:gd name="T9" fmla="*/ 291 h 77"/>
                <a:gd name="T10" fmla="*/ 322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7" name="Freeform 109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8" name="Freeform 110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111"/>
          <p:cNvGrpSpPr>
            <a:grpSpLocks/>
          </p:cNvGrpSpPr>
          <p:nvPr/>
        </p:nvGrpSpPr>
        <p:grpSpPr bwMode="auto">
          <a:xfrm>
            <a:off x="2025650" y="2921000"/>
            <a:ext cx="2432050" cy="2120900"/>
            <a:chOff x="236" y="976"/>
            <a:chExt cx="1532" cy="1336"/>
          </a:xfrm>
        </p:grpSpPr>
        <p:grpSp>
          <p:nvGrpSpPr>
            <p:cNvPr id="16477" name="Group 112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16492" name="Freeform 113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>
                  <a:gd name="T0" fmla="*/ 0 w 1176"/>
                  <a:gd name="T1" fmla="*/ 0 h 1328"/>
                  <a:gd name="T2" fmla="*/ 1175 w 1176"/>
                  <a:gd name="T3" fmla="*/ 396 h 1328"/>
                  <a:gd name="T4" fmla="*/ 312 w 1176"/>
                  <a:gd name="T5" fmla="*/ 840 h 1328"/>
                  <a:gd name="T6" fmla="*/ 336 w 1176"/>
                  <a:gd name="T7" fmla="*/ 1328 h 1328"/>
                  <a:gd name="T8" fmla="*/ 1176 w 1176"/>
                  <a:gd name="T9" fmla="*/ 912 h 1328"/>
                  <a:gd name="T10" fmla="*/ 1167 w 1176"/>
                  <a:gd name="T11" fmla="*/ 396 h 1328"/>
                  <a:gd name="T12" fmla="*/ 1143 w 1176"/>
                  <a:gd name="T13" fmla="*/ 908 h 1328"/>
                  <a:gd name="T14" fmla="*/ 48 w 1176"/>
                  <a:gd name="T15" fmla="*/ 480 h 1328"/>
                  <a:gd name="T16" fmla="*/ 0 w 1176"/>
                  <a:gd name="T17" fmla="*/ 0 h 13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6"/>
                  <a:gd name="T28" fmla="*/ 0 h 1328"/>
                  <a:gd name="T29" fmla="*/ 1176 w 1176"/>
                  <a:gd name="T30" fmla="*/ 1328 h 13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3" name="Freeform 114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>
                  <a:gd name="T0" fmla="*/ 359 w 663"/>
                  <a:gd name="T1" fmla="*/ 0 h 856"/>
                  <a:gd name="T2" fmla="*/ 183 w 663"/>
                  <a:gd name="T3" fmla="*/ 112 h 856"/>
                  <a:gd name="T4" fmla="*/ 55 w 663"/>
                  <a:gd name="T5" fmla="*/ 224 h 856"/>
                  <a:gd name="T6" fmla="*/ 7 w 663"/>
                  <a:gd name="T7" fmla="*/ 344 h 856"/>
                  <a:gd name="T8" fmla="*/ 15 w 663"/>
                  <a:gd name="T9" fmla="*/ 432 h 856"/>
                  <a:gd name="T10" fmla="*/ 79 w 663"/>
                  <a:gd name="T11" fmla="*/ 544 h 856"/>
                  <a:gd name="T12" fmla="*/ 159 w 663"/>
                  <a:gd name="T13" fmla="*/ 624 h 856"/>
                  <a:gd name="T14" fmla="*/ 255 w 663"/>
                  <a:gd name="T15" fmla="*/ 696 h 856"/>
                  <a:gd name="T16" fmla="*/ 455 w 663"/>
                  <a:gd name="T17" fmla="*/ 784 h 856"/>
                  <a:gd name="T18" fmla="*/ 663 w 663"/>
                  <a:gd name="T19" fmla="*/ 856 h 8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3"/>
                  <a:gd name="T31" fmla="*/ 0 h 856"/>
                  <a:gd name="T32" fmla="*/ 663 w 663"/>
                  <a:gd name="T33" fmla="*/ 856 h 8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4" name="Freeform 115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>
                  <a:gd name="T0" fmla="*/ 373 w 653"/>
                  <a:gd name="T1" fmla="*/ 0 h 856"/>
                  <a:gd name="T2" fmla="*/ 197 w 653"/>
                  <a:gd name="T3" fmla="*/ 88 h 856"/>
                  <a:gd name="T4" fmla="*/ 61 w 653"/>
                  <a:gd name="T5" fmla="*/ 208 h 856"/>
                  <a:gd name="T6" fmla="*/ 5 w 653"/>
                  <a:gd name="T7" fmla="*/ 344 h 856"/>
                  <a:gd name="T8" fmla="*/ 29 w 653"/>
                  <a:gd name="T9" fmla="*/ 472 h 856"/>
                  <a:gd name="T10" fmla="*/ 117 w 653"/>
                  <a:gd name="T11" fmla="*/ 584 h 856"/>
                  <a:gd name="T12" fmla="*/ 269 w 653"/>
                  <a:gd name="T13" fmla="*/ 704 h 856"/>
                  <a:gd name="T14" fmla="*/ 453 w 653"/>
                  <a:gd name="T15" fmla="*/ 776 h 856"/>
                  <a:gd name="T16" fmla="*/ 653 w 653"/>
                  <a:gd name="T17" fmla="*/ 856 h 8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3"/>
                  <a:gd name="T28" fmla="*/ 0 h 856"/>
                  <a:gd name="T29" fmla="*/ 653 w 653"/>
                  <a:gd name="T30" fmla="*/ 856 h 8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78" name="Freeform 116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>
                <a:gd name="T0" fmla="*/ 832 w 848"/>
                <a:gd name="T1" fmla="*/ 0 h 896"/>
                <a:gd name="T2" fmla="*/ 848 w 848"/>
                <a:gd name="T3" fmla="*/ 496 h 896"/>
                <a:gd name="T4" fmla="*/ 16 w 848"/>
                <a:gd name="T5" fmla="*/ 896 h 896"/>
                <a:gd name="T6" fmla="*/ 0 w 848"/>
                <a:gd name="T7" fmla="*/ 432 h 896"/>
                <a:gd name="T8" fmla="*/ 832 w 848"/>
                <a:gd name="T9" fmla="*/ 0 h 8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8"/>
                <a:gd name="T16" fmla="*/ 0 h 896"/>
                <a:gd name="T17" fmla="*/ 848 w 848"/>
                <a:gd name="T18" fmla="*/ 896 h 8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9" name="Freeform 117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>
                <a:gd name="T0" fmla="*/ 364 w 1528"/>
                <a:gd name="T1" fmla="*/ 0 h 852"/>
                <a:gd name="T2" fmla="*/ 1528 w 1528"/>
                <a:gd name="T3" fmla="*/ 404 h 852"/>
                <a:gd name="T4" fmla="*/ 664 w 1528"/>
                <a:gd name="T5" fmla="*/ 852 h 852"/>
                <a:gd name="T6" fmla="*/ 492 w 1528"/>
                <a:gd name="T7" fmla="*/ 800 h 852"/>
                <a:gd name="T8" fmla="*/ 348 w 1528"/>
                <a:gd name="T9" fmla="*/ 736 h 852"/>
                <a:gd name="T10" fmla="*/ 220 w 1528"/>
                <a:gd name="T11" fmla="*/ 672 h 852"/>
                <a:gd name="T12" fmla="*/ 112 w 1528"/>
                <a:gd name="T13" fmla="*/ 588 h 852"/>
                <a:gd name="T14" fmla="*/ 28 w 1528"/>
                <a:gd name="T15" fmla="*/ 464 h 852"/>
                <a:gd name="T16" fmla="*/ 0 w 1528"/>
                <a:gd name="T17" fmla="*/ 364 h 852"/>
                <a:gd name="T18" fmla="*/ 32 w 1528"/>
                <a:gd name="T19" fmla="*/ 252 h 852"/>
                <a:gd name="T20" fmla="*/ 92 w 1528"/>
                <a:gd name="T21" fmla="*/ 192 h 852"/>
                <a:gd name="T22" fmla="*/ 156 w 1528"/>
                <a:gd name="T23" fmla="*/ 128 h 852"/>
                <a:gd name="T24" fmla="*/ 256 w 1528"/>
                <a:gd name="T25" fmla="*/ 68 h 852"/>
                <a:gd name="T26" fmla="*/ 364 w 1528"/>
                <a:gd name="T27" fmla="*/ 0 h 8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28"/>
                <a:gd name="T43" fmla="*/ 0 h 852"/>
                <a:gd name="T44" fmla="*/ 1528 w 1528"/>
                <a:gd name="T45" fmla="*/ 852 h 8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0" name="Freeform 118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>
                <a:gd name="T0" fmla="*/ 0 w 696"/>
                <a:gd name="T1" fmla="*/ 0 h 928"/>
                <a:gd name="T2" fmla="*/ 32 w 696"/>
                <a:gd name="T3" fmla="*/ 488 h 928"/>
                <a:gd name="T4" fmla="*/ 80 w 696"/>
                <a:gd name="T5" fmla="*/ 600 h 928"/>
                <a:gd name="T6" fmla="*/ 152 w 696"/>
                <a:gd name="T7" fmla="*/ 680 h 928"/>
                <a:gd name="T8" fmla="*/ 248 w 696"/>
                <a:gd name="T9" fmla="*/ 760 h 928"/>
                <a:gd name="T10" fmla="*/ 368 w 696"/>
                <a:gd name="T11" fmla="*/ 824 h 928"/>
                <a:gd name="T12" fmla="*/ 496 w 696"/>
                <a:gd name="T13" fmla="*/ 864 h 928"/>
                <a:gd name="T14" fmla="*/ 576 w 696"/>
                <a:gd name="T15" fmla="*/ 584 h 928"/>
                <a:gd name="T16" fmla="*/ 488 w 696"/>
                <a:gd name="T17" fmla="*/ 872 h 928"/>
                <a:gd name="T18" fmla="*/ 584 w 696"/>
                <a:gd name="T19" fmla="*/ 904 h 928"/>
                <a:gd name="T20" fmla="*/ 696 w 696"/>
                <a:gd name="T21" fmla="*/ 928 h 928"/>
                <a:gd name="T22" fmla="*/ 672 w 696"/>
                <a:gd name="T23" fmla="*/ 464 h 928"/>
                <a:gd name="T24" fmla="*/ 544 w 696"/>
                <a:gd name="T25" fmla="*/ 416 h 928"/>
                <a:gd name="T26" fmla="*/ 408 w 696"/>
                <a:gd name="T27" fmla="*/ 368 h 928"/>
                <a:gd name="T28" fmla="*/ 256 w 696"/>
                <a:gd name="T29" fmla="*/ 296 h 928"/>
                <a:gd name="T30" fmla="*/ 144 w 696"/>
                <a:gd name="T31" fmla="*/ 216 h 928"/>
                <a:gd name="T32" fmla="*/ 56 w 696"/>
                <a:gd name="T33" fmla="*/ 112 h 928"/>
                <a:gd name="T34" fmla="*/ 0 w 696"/>
                <a:gd name="T35" fmla="*/ 0 h 9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96"/>
                <a:gd name="T55" fmla="*/ 0 h 928"/>
                <a:gd name="T56" fmla="*/ 696 w 696"/>
                <a:gd name="T57" fmla="*/ 928 h 9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1" name="Freeform 119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2" name="Freeform 120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3" name="Freeform 121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4" name="Freeform 122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5" name="Freeform 123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6" name="Freeform 124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7" name="Freeform 125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>
                <a:gd name="T0" fmla="*/ 149 w 53"/>
                <a:gd name="T1" fmla="*/ 76 h 77"/>
                <a:gd name="T2" fmla="*/ 123 w 53"/>
                <a:gd name="T3" fmla="*/ 0 h 77"/>
                <a:gd name="T4" fmla="*/ 48 w 53"/>
                <a:gd name="T5" fmla="*/ 76 h 77"/>
                <a:gd name="T6" fmla="*/ 26 w 53"/>
                <a:gd name="T7" fmla="*/ 232 h 77"/>
                <a:gd name="T8" fmla="*/ 204 w 53"/>
                <a:gd name="T9" fmla="*/ 291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8" name="Freeform 126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89" name="Freeform 127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0" name="Freeform 128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1" name="Freeform 129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130"/>
          <p:cNvGrpSpPr>
            <a:grpSpLocks/>
          </p:cNvGrpSpPr>
          <p:nvPr/>
        </p:nvGrpSpPr>
        <p:grpSpPr bwMode="auto">
          <a:xfrm>
            <a:off x="3060700" y="3568700"/>
            <a:ext cx="3162300" cy="1630363"/>
            <a:chOff x="3768" y="3184"/>
            <a:chExt cx="1992" cy="1027"/>
          </a:xfrm>
        </p:grpSpPr>
        <p:sp>
          <p:nvSpPr>
            <p:cNvPr id="16458" name="Freeform 131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>
                <a:gd name="T0" fmla="*/ 856 w 880"/>
                <a:gd name="T1" fmla="*/ 0 h 920"/>
                <a:gd name="T2" fmla="*/ 0 w 880"/>
                <a:gd name="T3" fmla="*/ 440 h 920"/>
                <a:gd name="T4" fmla="*/ 16 w 880"/>
                <a:gd name="T5" fmla="*/ 920 h 920"/>
                <a:gd name="T6" fmla="*/ 880 w 880"/>
                <a:gd name="T7" fmla="*/ 528 h 920"/>
                <a:gd name="T8" fmla="*/ 856 w 880"/>
                <a:gd name="T9" fmla="*/ 0 h 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0"/>
                <a:gd name="T16" fmla="*/ 0 h 920"/>
                <a:gd name="T17" fmla="*/ 880 w 880"/>
                <a:gd name="T18" fmla="*/ 920 h 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9" name="Freeform 132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>
                <a:gd name="T0" fmla="*/ 0 w 1120"/>
                <a:gd name="T1" fmla="*/ 0 h 832"/>
                <a:gd name="T2" fmla="*/ 1112 w 1120"/>
                <a:gd name="T3" fmla="*/ 320 h 832"/>
                <a:gd name="T4" fmla="*/ 1120 w 1120"/>
                <a:gd name="T5" fmla="*/ 832 h 832"/>
                <a:gd name="T6" fmla="*/ 16 w 1120"/>
                <a:gd name="T7" fmla="*/ 520 h 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0"/>
                <a:gd name="T13" fmla="*/ 0 h 832"/>
                <a:gd name="T14" fmla="*/ 1120 w 1120"/>
                <a:gd name="T15" fmla="*/ 832 h 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0" name="Freeform 133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1" name="Freeform 134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>
                <a:gd name="T0" fmla="*/ 0 w 1976"/>
                <a:gd name="T1" fmla="*/ 104 h 211"/>
                <a:gd name="T2" fmla="*/ 248 w 1976"/>
                <a:gd name="T3" fmla="*/ 160 h 211"/>
                <a:gd name="T4" fmla="*/ 560 w 1976"/>
                <a:gd name="T5" fmla="*/ 200 h 211"/>
                <a:gd name="T6" fmla="*/ 1152 w 1976"/>
                <a:gd name="T7" fmla="*/ 200 h 211"/>
                <a:gd name="T8" fmla="*/ 1544 w 1976"/>
                <a:gd name="T9" fmla="*/ 136 h 211"/>
                <a:gd name="T10" fmla="*/ 1976 w 1976"/>
                <a:gd name="T11" fmla="*/ 0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6"/>
                <a:gd name="T19" fmla="*/ 0 h 211"/>
                <a:gd name="T20" fmla="*/ 1976 w 1976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2" name="Freeform 135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>
                <a:gd name="T0" fmla="*/ 1968 w 1968"/>
                <a:gd name="T1" fmla="*/ 496 h 704"/>
                <a:gd name="T2" fmla="*/ 1968 w 1968"/>
                <a:gd name="T3" fmla="*/ 0 h 704"/>
                <a:gd name="T4" fmla="*/ 1808 w 1968"/>
                <a:gd name="T5" fmla="*/ 80 h 704"/>
                <a:gd name="T6" fmla="*/ 1552 w 1968"/>
                <a:gd name="T7" fmla="*/ 144 h 704"/>
                <a:gd name="T8" fmla="*/ 1248 w 1968"/>
                <a:gd name="T9" fmla="*/ 208 h 704"/>
                <a:gd name="T10" fmla="*/ 1008 w 1968"/>
                <a:gd name="T11" fmla="*/ 224 h 704"/>
                <a:gd name="T12" fmla="*/ 768 w 1968"/>
                <a:gd name="T13" fmla="*/ 224 h 704"/>
                <a:gd name="T14" fmla="*/ 528 w 1968"/>
                <a:gd name="T15" fmla="*/ 208 h 704"/>
                <a:gd name="T16" fmla="*/ 272 w 1968"/>
                <a:gd name="T17" fmla="*/ 176 h 704"/>
                <a:gd name="T18" fmla="*/ 128 w 1968"/>
                <a:gd name="T19" fmla="*/ 144 h 704"/>
                <a:gd name="T20" fmla="*/ 0 w 1968"/>
                <a:gd name="T21" fmla="*/ 128 h 704"/>
                <a:gd name="T22" fmla="*/ 16 w 1968"/>
                <a:gd name="T23" fmla="*/ 608 h 704"/>
                <a:gd name="T24" fmla="*/ 192 w 1968"/>
                <a:gd name="T25" fmla="*/ 640 h 704"/>
                <a:gd name="T26" fmla="*/ 368 w 1968"/>
                <a:gd name="T27" fmla="*/ 672 h 704"/>
                <a:gd name="T28" fmla="*/ 480 w 1968"/>
                <a:gd name="T29" fmla="*/ 688 h 704"/>
                <a:gd name="T30" fmla="*/ 592 w 1968"/>
                <a:gd name="T31" fmla="*/ 688 h 704"/>
                <a:gd name="T32" fmla="*/ 768 w 1968"/>
                <a:gd name="T33" fmla="*/ 704 h 704"/>
                <a:gd name="T34" fmla="*/ 928 w 1968"/>
                <a:gd name="T35" fmla="*/ 704 h 704"/>
                <a:gd name="T36" fmla="*/ 1072 w 1968"/>
                <a:gd name="T37" fmla="*/ 704 h 704"/>
                <a:gd name="T38" fmla="*/ 1264 w 1968"/>
                <a:gd name="T39" fmla="*/ 688 h 704"/>
                <a:gd name="T40" fmla="*/ 1392 w 1968"/>
                <a:gd name="T41" fmla="*/ 672 h 704"/>
                <a:gd name="T42" fmla="*/ 1536 w 1968"/>
                <a:gd name="T43" fmla="*/ 640 h 704"/>
                <a:gd name="T44" fmla="*/ 1712 w 1968"/>
                <a:gd name="T45" fmla="*/ 592 h 704"/>
                <a:gd name="T46" fmla="*/ 1824 w 1968"/>
                <a:gd name="T47" fmla="*/ 560 h 704"/>
                <a:gd name="T48" fmla="*/ 1904 w 1968"/>
                <a:gd name="T49" fmla="*/ 528 h 704"/>
                <a:gd name="T50" fmla="*/ 1968 w 1968"/>
                <a:gd name="T51" fmla="*/ 496 h 7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68"/>
                <a:gd name="T79" fmla="*/ 0 h 704"/>
                <a:gd name="T80" fmla="*/ 1968 w 1968"/>
                <a:gd name="T81" fmla="*/ 704 h 70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3" name="Freeform 136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4" name="Freeform 137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5" name="Freeform 138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6" name="Freeform 139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7" name="Freeform 140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>
                <a:gd name="T0" fmla="*/ 1936 w 1936"/>
                <a:gd name="T1" fmla="*/ 304 h 528"/>
                <a:gd name="T2" fmla="*/ 832 w 1936"/>
                <a:gd name="T3" fmla="*/ 0 h 528"/>
                <a:gd name="T4" fmla="*/ 0 w 1936"/>
                <a:gd name="T5" fmla="*/ 432 h 528"/>
                <a:gd name="T6" fmla="*/ 208 w 1936"/>
                <a:gd name="T7" fmla="*/ 480 h 528"/>
                <a:gd name="T8" fmla="*/ 512 w 1936"/>
                <a:gd name="T9" fmla="*/ 528 h 528"/>
                <a:gd name="T10" fmla="*/ 816 w 1936"/>
                <a:gd name="T11" fmla="*/ 528 h 528"/>
                <a:gd name="T12" fmla="*/ 1152 w 1936"/>
                <a:gd name="T13" fmla="*/ 528 h 528"/>
                <a:gd name="T14" fmla="*/ 1344 w 1936"/>
                <a:gd name="T15" fmla="*/ 496 h 528"/>
                <a:gd name="T16" fmla="*/ 1536 w 1936"/>
                <a:gd name="T17" fmla="*/ 464 h 528"/>
                <a:gd name="T18" fmla="*/ 1728 w 1936"/>
                <a:gd name="T19" fmla="*/ 416 h 528"/>
                <a:gd name="T20" fmla="*/ 1904 w 1936"/>
                <a:gd name="T21" fmla="*/ 352 h 528"/>
                <a:gd name="T22" fmla="*/ 1936 w 1936"/>
                <a:gd name="T23" fmla="*/ 304 h 5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936"/>
                <a:gd name="T37" fmla="*/ 0 h 528"/>
                <a:gd name="T38" fmla="*/ 1936 w 1936"/>
                <a:gd name="T39" fmla="*/ 528 h 5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8" name="Freeform 141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9" name="Freeform 142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0" name="Freeform 143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1" name="Freeform 144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2" name="Freeform 145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3" name="Freeform 146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4" name="Freeform 147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>
                <a:gd name="T0" fmla="*/ 149 w 53"/>
                <a:gd name="T1" fmla="*/ 33 h 77"/>
                <a:gd name="T2" fmla="*/ 123 w 53"/>
                <a:gd name="T3" fmla="*/ 0 h 77"/>
                <a:gd name="T4" fmla="*/ 48 w 53"/>
                <a:gd name="T5" fmla="*/ 33 h 77"/>
                <a:gd name="T6" fmla="*/ 26 w 53"/>
                <a:gd name="T7" fmla="*/ 95 h 77"/>
                <a:gd name="T8" fmla="*/ 204 w 53"/>
                <a:gd name="T9" fmla="*/ 120 h 77"/>
                <a:gd name="T10" fmla="*/ 123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5" name="Freeform 148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6" name="Freeform 149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>
                <a:gd name="T0" fmla="*/ 36 w 53"/>
                <a:gd name="T1" fmla="*/ 18 h 77"/>
                <a:gd name="T2" fmla="*/ 30 w 53"/>
                <a:gd name="T3" fmla="*/ 0 h 77"/>
                <a:gd name="T4" fmla="*/ 12 w 53"/>
                <a:gd name="T5" fmla="*/ 18 h 77"/>
                <a:gd name="T6" fmla="*/ 6 w 53"/>
                <a:gd name="T7" fmla="*/ 54 h 77"/>
                <a:gd name="T8" fmla="*/ 49 w 53"/>
                <a:gd name="T9" fmla="*/ 68 h 77"/>
                <a:gd name="T10" fmla="*/ 30 w 53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77"/>
                <a:gd name="T20" fmla="*/ 53 w 53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150"/>
          <p:cNvGrpSpPr>
            <a:grpSpLocks/>
          </p:cNvGrpSpPr>
          <p:nvPr/>
        </p:nvGrpSpPr>
        <p:grpSpPr bwMode="auto">
          <a:xfrm>
            <a:off x="2032000" y="3530600"/>
            <a:ext cx="4737100" cy="2444750"/>
            <a:chOff x="1280" y="2224"/>
            <a:chExt cx="2984" cy="1540"/>
          </a:xfrm>
        </p:grpSpPr>
        <p:sp>
          <p:nvSpPr>
            <p:cNvPr id="16453" name="Freeform 151"/>
            <p:cNvSpPr>
              <a:spLocks/>
            </p:cNvSpPr>
            <p:nvPr/>
          </p:nvSpPr>
          <p:spPr bwMode="auto">
            <a:xfrm>
              <a:off x="1280" y="2224"/>
              <a:ext cx="2984" cy="1540"/>
            </a:xfrm>
            <a:custGeom>
              <a:avLst/>
              <a:gdLst>
                <a:gd name="T0" fmla="*/ 0 w 2984"/>
                <a:gd name="T1" fmla="*/ 4 h 1540"/>
                <a:gd name="T2" fmla="*/ 8 w 2984"/>
                <a:gd name="T3" fmla="*/ 984 h 1540"/>
                <a:gd name="T4" fmla="*/ 48 w 2984"/>
                <a:gd name="T5" fmla="*/ 1104 h 1540"/>
                <a:gd name="T6" fmla="*/ 112 w 2984"/>
                <a:gd name="T7" fmla="*/ 1180 h 1540"/>
                <a:gd name="T8" fmla="*/ 180 w 2984"/>
                <a:gd name="T9" fmla="*/ 1228 h 1540"/>
                <a:gd name="T10" fmla="*/ 260 w 2984"/>
                <a:gd name="T11" fmla="*/ 1288 h 1540"/>
                <a:gd name="T12" fmla="*/ 368 w 2984"/>
                <a:gd name="T13" fmla="*/ 1336 h 1540"/>
                <a:gd name="T14" fmla="*/ 488 w 2984"/>
                <a:gd name="T15" fmla="*/ 1384 h 1540"/>
                <a:gd name="T16" fmla="*/ 640 w 2984"/>
                <a:gd name="T17" fmla="*/ 1432 h 1540"/>
                <a:gd name="T18" fmla="*/ 768 w 2984"/>
                <a:gd name="T19" fmla="*/ 1464 h 1540"/>
                <a:gd name="T20" fmla="*/ 952 w 2984"/>
                <a:gd name="T21" fmla="*/ 1500 h 1540"/>
                <a:gd name="T22" fmla="*/ 1108 w 2984"/>
                <a:gd name="T23" fmla="*/ 1520 h 1540"/>
                <a:gd name="T24" fmla="*/ 1276 w 2984"/>
                <a:gd name="T25" fmla="*/ 1536 h 1540"/>
                <a:gd name="T26" fmla="*/ 1432 w 2984"/>
                <a:gd name="T27" fmla="*/ 1540 h 1540"/>
                <a:gd name="T28" fmla="*/ 1584 w 2984"/>
                <a:gd name="T29" fmla="*/ 1536 h 1540"/>
                <a:gd name="T30" fmla="*/ 1776 w 2984"/>
                <a:gd name="T31" fmla="*/ 1528 h 1540"/>
                <a:gd name="T32" fmla="*/ 1940 w 2984"/>
                <a:gd name="T33" fmla="*/ 1520 h 1540"/>
                <a:gd name="T34" fmla="*/ 2136 w 2984"/>
                <a:gd name="T35" fmla="*/ 1496 h 1540"/>
                <a:gd name="T36" fmla="*/ 2456 w 2984"/>
                <a:gd name="T37" fmla="*/ 1400 h 1540"/>
                <a:gd name="T38" fmla="*/ 2616 w 2984"/>
                <a:gd name="T39" fmla="*/ 1340 h 1540"/>
                <a:gd name="T40" fmla="*/ 2776 w 2984"/>
                <a:gd name="T41" fmla="*/ 1244 h 1540"/>
                <a:gd name="T42" fmla="*/ 2860 w 2984"/>
                <a:gd name="T43" fmla="*/ 1172 h 1540"/>
                <a:gd name="T44" fmla="*/ 2928 w 2984"/>
                <a:gd name="T45" fmla="*/ 1100 h 1540"/>
                <a:gd name="T46" fmla="*/ 2984 w 2984"/>
                <a:gd name="T47" fmla="*/ 992 h 1540"/>
                <a:gd name="T48" fmla="*/ 2960 w 2984"/>
                <a:gd name="T49" fmla="*/ 0 h 1540"/>
                <a:gd name="T50" fmla="*/ 2916 w 2984"/>
                <a:gd name="T51" fmla="*/ 100 h 1540"/>
                <a:gd name="T52" fmla="*/ 2848 w 2984"/>
                <a:gd name="T53" fmla="*/ 216 h 1540"/>
                <a:gd name="T54" fmla="*/ 2748 w 2984"/>
                <a:gd name="T55" fmla="*/ 292 h 1540"/>
                <a:gd name="T56" fmla="*/ 2620 w 2984"/>
                <a:gd name="T57" fmla="*/ 364 h 1540"/>
                <a:gd name="T58" fmla="*/ 2480 w 2984"/>
                <a:gd name="T59" fmla="*/ 408 h 1540"/>
                <a:gd name="T60" fmla="*/ 2328 w 2984"/>
                <a:gd name="T61" fmla="*/ 460 h 1540"/>
                <a:gd name="T62" fmla="*/ 2168 w 2984"/>
                <a:gd name="T63" fmla="*/ 496 h 1540"/>
                <a:gd name="T64" fmla="*/ 1992 w 2984"/>
                <a:gd name="T65" fmla="*/ 528 h 1540"/>
                <a:gd name="T66" fmla="*/ 1824 w 2984"/>
                <a:gd name="T67" fmla="*/ 544 h 1540"/>
                <a:gd name="T68" fmla="*/ 1620 w 2984"/>
                <a:gd name="T69" fmla="*/ 552 h 1540"/>
                <a:gd name="T70" fmla="*/ 1452 w 2984"/>
                <a:gd name="T71" fmla="*/ 552 h 1540"/>
                <a:gd name="T72" fmla="*/ 1284 w 2984"/>
                <a:gd name="T73" fmla="*/ 552 h 1540"/>
                <a:gd name="T74" fmla="*/ 1156 w 2984"/>
                <a:gd name="T75" fmla="*/ 548 h 1540"/>
                <a:gd name="T76" fmla="*/ 1008 w 2984"/>
                <a:gd name="T77" fmla="*/ 536 h 1540"/>
                <a:gd name="T78" fmla="*/ 848 w 2984"/>
                <a:gd name="T79" fmla="*/ 508 h 1540"/>
                <a:gd name="T80" fmla="*/ 760 w 2984"/>
                <a:gd name="T81" fmla="*/ 484 h 1540"/>
                <a:gd name="T82" fmla="*/ 700 w 2984"/>
                <a:gd name="T83" fmla="*/ 468 h 1540"/>
                <a:gd name="T84" fmla="*/ 532 w 2984"/>
                <a:gd name="T85" fmla="*/ 428 h 1540"/>
                <a:gd name="T86" fmla="*/ 408 w 2984"/>
                <a:gd name="T87" fmla="*/ 384 h 1540"/>
                <a:gd name="T88" fmla="*/ 312 w 2984"/>
                <a:gd name="T89" fmla="*/ 336 h 1540"/>
                <a:gd name="T90" fmla="*/ 200 w 2984"/>
                <a:gd name="T91" fmla="*/ 280 h 1540"/>
                <a:gd name="T92" fmla="*/ 56 w 2984"/>
                <a:gd name="T93" fmla="*/ 148 h 1540"/>
                <a:gd name="T94" fmla="*/ 0 w 2984"/>
                <a:gd name="T95" fmla="*/ 4 h 15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84"/>
                <a:gd name="T145" fmla="*/ 0 h 1540"/>
                <a:gd name="T146" fmla="*/ 2984 w 2984"/>
                <a:gd name="T147" fmla="*/ 1540 h 154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84" h="1540">
                  <a:moveTo>
                    <a:pt x="0" y="4"/>
                  </a:moveTo>
                  <a:lnTo>
                    <a:pt x="8" y="984"/>
                  </a:lnTo>
                  <a:lnTo>
                    <a:pt x="48" y="1104"/>
                  </a:lnTo>
                  <a:lnTo>
                    <a:pt x="112" y="1180"/>
                  </a:lnTo>
                  <a:lnTo>
                    <a:pt x="180" y="1228"/>
                  </a:lnTo>
                  <a:lnTo>
                    <a:pt x="260" y="1288"/>
                  </a:lnTo>
                  <a:lnTo>
                    <a:pt x="368" y="1336"/>
                  </a:lnTo>
                  <a:lnTo>
                    <a:pt x="488" y="1384"/>
                  </a:lnTo>
                  <a:lnTo>
                    <a:pt x="640" y="1432"/>
                  </a:lnTo>
                  <a:lnTo>
                    <a:pt x="768" y="1464"/>
                  </a:lnTo>
                  <a:lnTo>
                    <a:pt x="952" y="1500"/>
                  </a:lnTo>
                  <a:lnTo>
                    <a:pt x="1108" y="1520"/>
                  </a:lnTo>
                  <a:lnTo>
                    <a:pt x="1276" y="1536"/>
                  </a:lnTo>
                  <a:lnTo>
                    <a:pt x="1432" y="1540"/>
                  </a:lnTo>
                  <a:lnTo>
                    <a:pt x="1584" y="1536"/>
                  </a:lnTo>
                  <a:lnTo>
                    <a:pt x="1776" y="1528"/>
                  </a:lnTo>
                  <a:lnTo>
                    <a:pt x="1940" y="1520"/>
                  </a:lnTo>
                  <a:lnTo>
                    <a:pt x="2136" y="1496"/>
                  </a:lnTo>
                  <a:lnTo>
                    <a:pt x="2456" y="1400"/>
                  </a:lnTo>
                  <a:lnTo>
                    <a:pt x="2616" y="1340"/>
                  </a:lnTo>
                  <a:lnTo>
                    <a:pt x="2776" y="1244"/>
                  </a:lnTo>
                  <a:lnTo>
                    <a:pt x="2860" y="1172"/>
                  </a:lnTo>
                  <a:lnTo>
                    <a:pt x="2928" y="1100"/>
                  </a:lnTo>
                  <a:lnTo>
                    <a:pt x="2984" y="992"/>
                  </a:lnTo>
                  <a:lnTo>
                    <a:pt x="2960" y="0"/>
                  </a:lnTo>
                  <a:lnTo>
                    <a:pt x="2916" y="100"/>
                  </a:lnTo>
                  <a:lnTo>
                    <a:pt x="2848" y="216"/>
                  </a:lnTo>
                  <a:lnTo>
                    <a:pt x="2748" y="292"/>
                  </a:lnTo>
                  <a:lnTo>
                    <a:pt x="2620" y="364"/>
                  </a:lnTo>
                  <a:lnTo>
                    <a:pt x="2480" y="408"/>
                  </a:lnTo>
                  <a:lnTo>
                    <a:pt x="2328" y="460"/>
                  </a:lnTo>
                  <a:lnTo>
                    <a:pt x="2168" y="496"/>
                  </a:lnTo>
                  <a:lnTo>
                    <a:pt x="1992" y="528"/>
                  </a:lnTo>
                  <a:lnTo>
                    <a:pt x="1824" y="544"/>
                  </a:lnTo>
                  <a:lnTo>
                    <a:pt x="1620" y="552"/>
                  </a:lnTo>
                  <a:lnTo>
                    <a:pt x="1452" y="552"/>
                  </a:lnTo>
                  <a:lnTo>
                    <a:pt x="1284" y="552"/>
                  </a:lnTo>
                  <a:lnTo>
                    <a:pt x="1156" y="548"/>
                  </a:lnTo>
                  <a:lnTo>
                    <a:pt x="1008" y="536"/>
                  </a:lnTo>
                  <a:lnTo>
                    <a:pt x="848" y="508"/>
                  </a:lnTo>
                  <a:lnTo>
                    <a:pt x="760" y="484"/>
                  </a:lnTo>
                  <a:lnTo>
                    <a:pt x="700" y="468"/>
                  </a:lnTo>
                  <a:lnTo>
                    <a:pt x="532" y="428"/>
                  </a:lnTo>
                  <a:lnTo>
                    <a:pt x="408" y="384"/>
                  </a:lnTo>
                  <a:lnTo>
                    <a:pt x="312" y="336"/>
                  </a:lnTo>
                  <a:lnTo>
                    <a:pt x="200" y="280"/>
                  </a:lnTo>
                  <a:lnTo>
                    <a:pt x="56" y="148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4" name="Freeform 152"/>
            <p:cNvSpPr>
              <a:spLocks/>
            </p:cNvSpPr>
            <p:nvPr/>
          </p:nvSpPr>
          <p:spPr bwMode="auto">
            <a:xfrm>
              <a:off x="2768" y="3360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5" name="Freeform 153"/>
            <p:cNvSpPr>
              <a:spLocks/>
            </p:cNvSpPr>
            <p:nvPr/>
          </p:nvSpPr>
          <p:spPr bwMode="auto">
            <a:xfrm>
              <a:off x="2256" y="2976"/>
              <a:ext cx="112" cy="117"/>
            </a:xfrm>
            <a:custGeom>
              <a:avLst/>
              <a:gdLst>
                <a:gd name="T0" fmla="*/ 48 w 128"/>
                <a:gd name="T1" fmla="*/ 8 h 149"/>
                <a:gd name="T2" fmla="*/ 5 w 128"/>
                <a:gd name="T3" fmla="*/ 16 h 149"/>
                <a:gd name="T4" fmla="*/ 16 w 128"/>
                <a:gd name="T5" fmla="*/ 54 h 149"/>
                <a:gd name="T6" fmla="*/ 80 w 128"/>
                <a:gd name="T7" fmla="*/ 62 h 149"/>
                <a:gd name="T8" fmla="*/ 48 w 128"/>
                <a:gd name="T9" fmla="*/ 8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6" name="Freeform 154"/>
            <p:cNvSpPr>
              <a:spLocks/>
            </p:cNvSpPr>
            <p:nvPr/>
          </p:nvSpPr>
          <p:spPr bwMode="auto">
            <a:xfrm>
              <a:off x="2816" y="2992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7" name="Freeform 155"/>
            <p:cNvSpPr>
              <a:spLocks/>
            </p:cNvSpPr>
            <p:nvPr/>
          </p:nvSpPr>
          <p:spPr bwMode="auto">
            <a:xfrm>
              <a:off x="3648" y="3216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780" name="Freeform 156"/>
          <p:cNvSpPr>
            <a:spLocks/>
          </p:cNvSpPr>
          <p:nvPr/>
        </p:nvSpPr>
        <p:spPr bwMode="auto">
          <a:xfrm>
            <a:off x="6191250" y="4375150"/>
            <a:ext cx="571500" cy="1276350"/>
          </a:xfrm>
          <a:custGeom>
            <a:avLst/>
            <a:gdLst>
              <a:gd name="T0" fmla="*/ 0 w 312"/>
              <a:gd name="T1" fmla="*/ 2147483647 h 756"/>
              <a:gd name="T2" fmla="*/ 2147483647 w 312"/>
              <a:gd name="T3" fmla="*/ 2147483647 h 756"/>
              <a:gd name="T4" fmla="*/ 2147483647 w 312"/>
              <a:gd name="T5" fmla="*/ 2147483647 h 756"/>
              <a:gd name="T6" fmla="*/ 2147483647 w 312"/>
              <a:gd name="T7" fmla="*/ 2147483647 h 756"/>
              <a:gd name="T8" fmla="*/ 2147483647 w 312"/>
              <a:gd name="T9" fmla="*/ 0 h 756"/>
              <a:gd name="T10" fmla="*/ 2147483647 w 312"/>
              <a:gd name="T11" fmla="*/ 2147483647 h 756"/>
              <a:gd name="T12" fmla="*/ 2147483647 w 312"/>
              <a:gd name="T13" fmla="*/ 2147483647 h 756"/>
              <a:gd name="T14" fmla="*/ 2147483647 w 312"/>
              <a:gd name="T15" fmla="*/ 2147483647 h 756"/>
              <a:gd name="T16" fmla="*/ 2147483647 w 312"/>
              <a:gd name="T17" fmla="*/ 2147483647 h 756"/>
              <a:gd name="T18" fmla="*/ 2147483647 w 312"/>
              <a:gd name="T19" fmla="*/ 2147483647 h 756"/>
              <a:gd name="T20" fmla="*/ 2147483647 w 312"/>
              <a:gd name="T21" fmla="*/ 2147483647 h 756"/>
              <a:gd name="T22" fmla="*/ 0 w 312"/>
              <a:gd name="T23" fmla="*/ 2147483647 h 7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2"/>
              <a:gd name="T37" fmla="*/ 0 h 756"/>
              <a:gd name="T38" fmla="*/ 312 w 312"/>
              <a:gd name="T39" fmla="*/ 756 h 75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2" h="756">
                <a:moveTo>
                  <a:pt x="0" y="276"/>
                </a:moveTo>
                <a:lnTo>
                  <a:pt x="108" y="216"/>
                </a:lnTo>
                <a:lnTo>
                  <a:pt x="204" y="132"/>
                </a:lnTo>
                <a:lnTo>
                  <a:pt x="264" y="72"/>
                </a:lnTo>
                <a:lnTo>
                  <a:pt x="300" y="0"/>
                </a:lnTo>
                <a:lnTo>
                  <a:pt x="312" y="456"/>
                </a:lnTo>
                <a:lnTo>
                  <a:pt x="264" y="552"/>
                </a:lnTo>
                <a:lnTo>
                  <a:pt x="192" y="636"/>
                </a:lnTo>
                <a:lnTo>
                  <a:pt x="120" y="684"/>
                </a:lnTo>
                <a:lnTo>
                  <a:pt x="60" y="720"/>
                </a:lnTo>
                <a:lnTo>
                  <a:pt x="12" y="756"/>
                </a:lnTo>
                <a:lnTo>
                  <a:pt x="0" y="276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781" name="Freeform 157"/>
          <p:cNvSpPr>
            <a:spLocks/>
          </p:cNvSpPr>
          <p:nvPr/>
        </p:nvSpPr>
        <p:spPr bwMode="auto">
          <a:xfrm>
            <a:off x="2038350" y="4362450"/>
            <a:ext cx="1028700" cy="1447800"/>
          </a:xfrm>
          <a:custGeom>
            <a:avLst/>
            <a:gdLst>
              <a:gd name="T0" fmla="*/ 0 w 648"/>
              <a:gd name="T1" fmla="*/ 0 h 912"/>
              <a:gd name="T2" fmla="*/ 2147483647 w 648"/>
              <a:gd name="T3" fmla="*/ 2147483647 h 912"/>
              <a:gd name="T4" fmla="*/ 2147483647 w 648"/>
              <a:gd name="T5" fmla="*/ 2147483647 h 912"/>
              <a:gd name="T6" fmla="*/ 2147483647 w 648"/>
              <a:gd name="T7" fmla="*/ 2147483647 h 912"/>
              <a:gd name="T8" fmla="*/ 2147483647 w 648"/>
              <a:gd name="T9" fmla="*/ 2147483647 h 912"/>
              <a:gd name="T10" fmla="*/ 2147483647 w 648"/>
              <a:gd name="T11" fmla="*/ 2147483647 h 912"/>
              <a:gd name="T12" fmla="*/ 2147483647 w 648"/>
              <a:gd name="T13" fmla="*/ 2147483647 h 912"/>
              <a:gd name="T14" fmla="*/ 2147483647 w 648"/>
              <a:gd name="T15" fmla="*/ 2147483647 h 912"/>
              <a:gd name="T16" fmla="*/ 2147483647 w 648"/>
              <a:gd name="T17" fmla="*/ 2147483647 h 912"/>
              <a:gd name="T18" fmla="*/ 2147483647 w 648"/>
              <a:gd name="T19" fmla="*/ 2147483647 h 912"/>
              <a:gd name="T20" fmla="*/ 2147483647 w 648"/>
              <a:gd name="T21" fmla="*/ 2147483647 h 912"/>
              <a:gd name="T22" fmla="*/ 2147483647 w 648"/>
              <a:gd name="T23" fmla="*/ 2147483647 h 912"/>
              <a:gd name="T24" fmla="*/ 2147483647 w 648"/>
              <a:gd name="T25" fmla="*/ 2147483647 h 912"/>
              <a:gd name="T26" fmla="*/ 2147483647 w 648"/>
              <a:gd name="T27" fmla="*/ 2147483647 h 912"/>
              <a:gd name="T28" fmla="*/ 2147483647 w 648"/>
              <a:gd name="T29" fmla="*/ 2147483647 h 912"/>
              <a:gd name="T30" fmla="*/ 2147483647 w 648"/>
              <a:gd name="T31" fmla="*/ 2147483647 h 912"/>
              <a:gd name="T32" fmla="*/ 2147483647 w 648"/>
              <a:gd name="T33" fmla="*/ 2147483647 h 912"/>
              <a:gd name="T34" fmla="*/ 2147483647 w 648"/>
              <a:gd name="T35" fmla="*/ 2147483647 h 912"/>
              <a:gd name="T36" fmla="*/ 0 w 648"/>
              <a:gd name="T37" fmla="*/ 2147483647 h 912"/>
              <a:gd name="T38" fmla="*/ 0 w 648"/>
              <a:gd name="T39" fmla="*/ 0 h 91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48"/>
              <a:gd name="T61" fmla="*/ 0 h 912"/>
              <a:gd name="T62" fmla="*/ 648 w 648"/>
              <a:gd name="T63" fmla="*/ 912 h 912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48" h="912">
                <a:moveTo>
                  <a:pt x="0" y="0"/>
                </a:moveTo>
                <a:lnTo>
                  <a:pt x="48" y="96"/>
                </a:lnTo>
                <a:lnTo>
                  <a:pt x="120" y="180"/>
                </a:lnTo>
                <a:lnTo>
                  <a:pt x="192" y="252"/>
                </a:lnTo>
                <a:lnTo>
                  <a:pt x="288" y="312"/>
                </a:lnTo>
                <a:lnTo>
                  <a:pt x="384" y="348"/>
                </a:lnTo>
                <a:lnTo>
                  <a:pt x="480" y="384"/>
                </a:lnTo>
                <a:lnTo>
                  <a:pt x="576" y="408"/>
                </a:lnTo>
                <a:lnTo>
                  <a:pt x="648" y="432"/>
                </a:lnTo>
                <a:lnTo>
                  <a:pt x="648" y="912"/>
                </a:lnTo>
                <a:lnTo>
                  <a:pt x="528" y="876"/>
                </a:lnTo>
                <a:lnTo>
                  <a:pt x="468" y="840"/>
                </a:lnTo>
                <a:lnTo>
                  <a:pt x="396" y="792"/>
                </a:lnTo>
                <a:lnTo>
                  <a:pt x="324" y="756"/>
                </a:lnTo>
                <a:lnTo>
                  <a:pt x="240" y="720"/>
                </a:lnTo>
                <a:lnTo>
                  <a:pt x="156" y="660"/>
                </a:lnTo>
                <a:lnTo>
                  <a:pt x="108" y="624"/>
                </a:lnTo>
                <a:lnTo>
                  <a:pt x="60" y="588"/>
                </a:lnTo>
                <a:lnTo>
                  <a:pt x="0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782" name="Freeform 158"/>
          <p:cNvSpPr>
            <a:spLocks/>
          </p:cNvSpPr>
          <p:nvPr/>
        </p:nvSpPr>
        <p:spPr bwMode="auto">
          <a:xfrm>
            <a:off x="2019300" y="3619500"/>
            <a:ext cx="1071563" cy="1485900"/>
          </a:xfrm>
          <a:custGeom>
            <a:avLst/>
            <a:gdLst>
              <a:gd name="T0" fmla="*/ 0 w 675"/>
              <a:gd name="T1" fmla="*/ 0 h 936"/>
              <a:gd name="T2" fmla="*/ 2147483647 w 675"/>
              <a:gd name="T3" fmla="*/ 2147483647 h 936"/>
              <a:gd name="T4" fmla="*/ 2147483647 w 675"/>
              <a:gd name="T5" fmla="*/ 2147483647 h 936"/>
              <a:gd name="T6" fmla="*/ 2147483647 w 675"/>
              <a:gd name="T7" fmla="*/ 2147483647 h 936"/>
              <a:gd name="T8" fmla="*/ 2147483647 w 675"/>
              <a:gd name="T9" fmla="*/ 2147483647 h 936"/>
              <a:gd name="T10" fmla="*/ 2147483647 w 675"/>
              <a:gd name="T11" fmla="*/ 2147483647 h 936"/>
              <a:gd name="T12" fmla="*/ 2147483647 w 675"/>
              <a:gd name="T13" fmla="*/ 2147483647 h 936"/>
              <a:gd name="T14" fmla="*/ 2147483647 w 675"/>
              <a:gd name="T15" fmla="*/ 2147483647 h 936"/>
              <a:gd name="T16" fmla="*/ 2147483647 w 675"/>
              <a:gd name="T17" fmla="*/ 2147483647 h 936"/>
              <a:gd name="T18" fmla="*/ 2147483647 w 675"/>
              <a:gd name="T19" fmla="*/ 2147483647 h 936"/>
              <a:gd name="T20" fmla="*/ 2147483647 w 675"/>
              <a:gd name="T21" fmla="*/ 2147483647 h 936"/>
              <a:gd name="T22" fmla="*/ 2147483647 w 675"/>
              <a:gd name="T23" fmla="*/ 2147483647 h 936"/>
              <a:gd name="T24" fmla="*/ 2147483647 w 675"/>
              <a:gd name="T25" fmla="*/ 2147483647 h 936"/>
              <a:gd name="T26" fmla="*/ 2147483647 w 675"/>
              <a:gd name="T27" fmla="*/ 2147483647 h 936"/>
              <a:gd name="T28" fmla="*/ 2147483647 w 675"/>
              <a:gd name="T29" fmla="*/ 2147483647 h 936"/>
              <a:gd name="T30" fmla="*/ 2147483647 w 675"/>
              <a:gd name="T31" fmla="*/ 2147483647 h 936"/>
              <a:gd name="T32" fmla="*/ 2147483647 w 675"/>
              <a:gd name="T33" fmla="*/ 2147483647 h 936"/>
              <a:gd name="T34" fmla="*/ 2147483647 w 675"/>
              <a:gd name="T35" fmla="*/ 2147483647 h 936"/>
              <a:gd name="T36" fmla="*/ 2147483647 w 675"/>
              <a:gd name="T37" fmla="*/ 2147483647 h 936"/>
              <a:gd name="T38" fmla="*/ 2147483647 w 675"/>
              <a:gd name="T39" fmla="*/ 2147483647 h 936"/>
              <a:gd name="T40" fmla="*/ 0 w 675"/>
              <a:gd name="T41" fmla="*/ 0 h 9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675"/>
              <a:gd name="T64" fmla="*/ 0 h 936"/>
              <a:gd name="T65" fmla="*/ 675 w 675"/>
              <a:gd name="T66" fmla="*/ 936 h 9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675" h="936">
                <a:moveTo>
                  <a:pt x="0" y="0"/>
                </a:moveTo>
                <a:lnTo>
                  <a:pt x="51" y="66"/>
                </a:lnTo>
                <a:lnTo>
                  <a:pt x="69" y="102"/>
                </a:lnTo>
                <a:lnTo>
                  <a:pt x="137" y="180"/>
                </a:lnTo>
                <a:lnTo>
                  <a:pt x="219" y="234"/>
                </a:lnTo>
                <a:lnTo>
                  <a:pt x="309" y="282"/>
                </a:lnTo>
                <a:lnTo>
                  <a:pt x="411" y="324"/>
                </a:lnTo>
                <a:lnTo>
                  <a:pt x="507" y="360"/>
                </a:lnTo>
                <a:lnTo>
                  <a:pt x="597" y="390"/>
                </a:lnTo>
                <a:lnTo>
                  <a:pt x="675" y="420"/>
                </a:lnTo>
                <a:lnTo>
                  <a:pt x="663" y="936"/>
                </a:lnTo>
                <a:lnTo>
                  <a:pt x="572" y="912"/>
                </a:lnTo>
                <a:lnTo>
                  <a:pt x="485" y="888"/>
                </a:lnTo>
                <a:lnTo>
                  <a:pt x="423" y="852"/>
                </a:lnTo>
                <a:lnTo>
                  <a:pt x="348" y="816"/>
                </a:lnTo>
                <a:lnTo>
                  <a:pt x="249" y="780"/>
                </a:lnTo>
                <a:lnTo>
                  <a:pt x="162" y="708"/>
                </a:lnTo>
                <a:lnTo>
                  <a:pt x="112" y="660"/>
                </a:lnTo>
                <a:lnTo>
                  <a:pt x="75" y="588"/>
                </a:lnTo>
                <a:lnTo>
                  <a:pt x="12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783" name="Freeform 159"/>
          <p:cNvSpPr>
            <a:spLocks/>
          </p:cNvSpPr>
          <p:nvPr/>
        </p:nvSpPr>
        <p:spPr bwMode="auto">
          <a:xfrm>
            <a:off x="2609850" y="2641600"/>
            <a:ext cx="3238500" cy="908050"/>
          </a:xfrm>
          <a:custGeom>
            <a:avLst/>
            <a:gdLst>
              <a:gd name="T0" fmla="*/ 2147483647 w 2040"/>
              <a:gd name="T1" fmla="*/ 2147483647 h 572"/>
              <a:gd name="T2" fmla="*/ 2147483647 w 2040"/>
              <a:gd name="T3" fmla="*/ 2147483647 h 572"/>
              <a:gd name="T4" fmla="*/ 2147483647 w 2040"/>
              <a:gd name="T5" fmla="*/ 2147483647 h 572"/>
              <a:gd name="T6" fmla="*/ 2147483647 w 2040"/>
              <a:gd name="T7" fmla="*/ 2147483647 h 572"/>
              <a:gd name="T8" fmla="*/ 2147483647 w 2040"/>
              <a:gd name="T9" fmla="*/ 2147483647 h 572"/>
              <a:gd name="T10" fmla="*/ 2147483647 w 2040"/>
              <a:gd name="T11" fmla="*/ 0 h 572"/>
              <a:gd name="T12" fmla="*/ 2147483647 w 2040"/>
              <a:gd name="T13" fmla="*/ 2147483647 h 572"/>
              <a:gd name="T14" fmla="*/ 2147483647 w 2040"/>
              <a:gd name="T15" fmla="*/ 0 h 572"/>
              <a:gd name="T16" fmla="*/ 2147483647 w 2040"/>
              <a:gd name="T17" fmla="*/ 2147483647 h 572"/>
              <a:gd name="T18" fmla="*/ 2147483647 w 2040"/>
              <a:gd name="T19" fmla="*/ 2147483647 h 572"/>
              <a:gd name="T20" fmla="*/ 2147483647 w 2040"/>
              <a:gd name="T21" fmla="*/ 2147483647 h 572"/>
              <a:gd name="T22" fmla="*/ 2147483647 w 2040"/>
              <a:gd name="T23" fmla="*/ 2147483647 h 572"/>
              <a:gd name="T24" fmla="*/ 2147483647 w 2040"/>
              <a:gd name="T25" fmla="*/ 2147483647 h 572"/>
              <a:gd name="T26" fmla="*/ 2147483647 w 2040"/>
              <a:gd name="T27" fmla="*/ 2147483647 h 572"/>
              <a:gd name="T28" fmla="*/ 2147483647 w 2040"/>
              <a:gd name="T29" fmla="*/ 2147483647 h 572"/>
              <a:gd name="T30" fmla="*/ 0 w 2040"/>
              <a:gd name="T31" fmla="*/ 2147483647 h 572"/>
              <a:gd name="T32" fmla="*/ 2147483647 w 2040"/>
              <a:gd name="T33" fmla="*/ 2147483647 h 5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040"/>
              <a:gd name="T52" fmla="*/ 0 h 572"/>
              <a:gd name="T53" fmla="*/ 2040 w 2040"/>
              <a:gd name="T54" fmla="*/ 572 h 5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040" h="572">
                <a:moveTo>
                  <a:pt x="1152" y="572"/>
                </a:moveTo>
                <a:lnTo>
                  <a:pt x="2040" y="92"/>
                </a:lnTo>
                <a:lnTo>
                  <a:pt x="1812" y="68"/>
                </a:lnTo>
                <a:lnTo>
                  <a:pt x="1680" y="44"/>
                </a:lnTo>
                <a:lnTo>
                  <a:pt x="1526" y="20"/>
                </a:lnTo>
                <a:lnTo>
                  <a:pt x="1334" y="0"/>
                </a:lnTo>
                <a:lnTo>
                  <a:pt x="1150" y="4"/>
                </a:lnTo>
                <a:lnTo>
                  <a:pt x="1002" y="0"/>
                </a:lnTo>
                <a:lnTo>
                  <a:pt x="854" y="8"/>
                </a:lnTo>
                <a:lnTo>
                  <a:pt x="696" y="20"/>
                </a:lnTo>
                <a:lnTo>
                  <a:pt x="530" y="44"/>
                </a:lnTo>
                <a:lnTo>
                  <a:pt x="382" y="72"/>
                </a:lnTo>
                <a:lnTo>
                  <a:pt x="286" y="96"/>
                </a:lnTo>
                <a:lnTo>
                  <a:pt x="176" y="128"/>
                </a:lnTo>
                <a:lnTo>
                  <a:pt x="88" y="160"/>
                </a:lnTo>
                <a:lnTo>
                  <a:pt x="0" y="196"/>
                </a:lnTo>
                <a:lnTo>
                  <a:pt x="1152" y="57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7" name="Group 160"/>
          <p:cNvGrpSpPr>
            <a:grpSpLocks/>
          </p:cNvGrpSpPr>
          <p:nvPr/>
        </p:nvGrpSpPr>
        <p:grpSpPr bwMode="auto">
          <a:xfrm rot="-1627200">
            <a:off x="1463675" y="1539875"/>
            <a:ext cx="5692775" cy="1150938"/>
            <a:chOff x="198" y="3003"/>
            <a:chExt cx="3586" cy="725"/>
          </a:xfrm>
        </p:grpSpPr>
        <p:sp>
          <p:nvSpPr>
            <p:cNvPr id="16446" name="Freeform 161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7" name="Freeform 162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6"/>
                <a:gd name="T25" fmla="*/ 0 h 392"/>
                <a:gd name="T26" fmla="*/ 1256 w 1256"/>
                <a:gd name="T27" fmla="*/ 392 h 3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8" name="Oval 163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49" name="Oval 164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50" name="Oval 165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51" name="Oval 166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52" name="Oval 167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6792" name="Freeform 168"/>
          <p:cNvSpPr>
            <a:spLocks/>
          </p:cNvSpPr>
          <p:nvPr/>
        </p:nvSpPr>
        <p:spPr bwMode="auto">
          <a:xfrm>
            <a:off x="2043113" y="2933700"/>
            <a:ext cx="2371725" cy="1306513"/>
          </a:xfrm>
          <a:custGeom>
            <a:avLst/>
            <a:gdLst>
              <a:gd name="T0" fmla="*/ 2147483647 w 1494"/>
              <a:gd name="T1" fmla="*/ 0 h 823"/>
              <a:gd name="T2" fmla="*/ 2147483647 w 1494"/>
              <a:gd name="T3" fmla="*/ 2147483647 h 823"/>
              <a:gd name="T4" fmla="*/ 2147483647 w 1494"/>
              <a:gd name="T5" fmla="*/ 2147483647 h 823"/>
              <a:gd name="T6" fmla="*/ 2147483647 w 1494"/>
              <a:gd name="T7" fmla="*/ 2147483647 h 823"/>
              <a:gd name="T8" fmla="*/ 2147483647 w 1494"/>
              <a:gd name="T9" fmla="*/ 2147483647 h 823"/>
              <a:gd name="T10" fmla="*/ 2147483647 w 1494"/>
              <a:gd name="T11" fmla="*/ 2147483647 h 823"/>
              <a:gd name="T12" fmla="*/ 2147483647 w 1494"/>
              <a:gd name="T13" fmla="*/ 2147483647 h 823"/>
              <a:gd name="T14" fmla="*/ 2147483647 w 1494"/>
              <a:gd name="T15" fmla="*/ 2147483647 h 823"/>
              <a:gd name="T16" fmla="*/ 2147483647 w 1494"/>
              <a:gd name="T17" fmla="*/ 2147483647 h 823"/>
              <a:gd name="T18" fmla="*/ 2147483647 w 1494"/>
              <a:gd name="T19" fmla="*/ 2147483647 h 823"/>
              <a:gd name="T20" fmla="*/ 0 w 1494"/>
              <a:gd name="T21" fmla="*/ 2147483647 h 823"/>
              <a:gd name="T22" fmla="*/ 2147483647 w 1494"/>
              <a:gd name="T23" fmla="*/ 2147483647 h 823"/>
              <a:gd name="T24" fmla="*/ 2147483647 w 1494"/>
              <a:gd name="T25" fmla="*/ 2147483647 h 823"/>
              <a:gd name="T26" fmla="*/ 2147483647 w 1494"/>
              <a:gd name="T27" fmla="*/ 2147483647 h 823"/>
              <a:gd name="T28" fmla="*/ 2147483647 w 1494"/>
              <a:gd name="T29" fmla="*/ 2147483647 h 823"/>
              <a:gd name="T30" fmla="*/ 2147483647 w 1494"/>
              <a:gd name="T31" fmla="*/ 0 h 82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494"/>
              <a:gd name="T49" fmla="*/ 0 h 823"/>
              <a:gd name="T50" fmla="*/ 1494 w 1494"/>
              <a:gd name="T51" fmla="*/ 823 h 82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494" h="823">
                <a:moveTo>
                  <a:pt x="372" y="0"/>
                </a:moveTo>
                <a:lnTo>
                  <a:pt x="1494" y="361"/>
                </a:lnTo>
                <a:lnTo>
                  <a:pt x="630" y="823"/>
                </a:lnTo>
                <a:lnTo>
                  <a:pt x="489" y="784"/>
                </a:lnTo>
                <a:lnTo>
                  <a:pt x="385" y="748"/>
                </a:lnTo>
                <a:lnTo>
                  <a:pt x="228" y="672"/>
                </a:lnTo>
                <a:lnTo>
                  <a:pt x="126" y="588"/>
                </a:lnTo>
                <a:lnTo>
                  <a:pt x="84" y="552"/>
                </a:lnTo>
                <a:lnTo>
                  <a:pt x="66" y="528"/>
                </a:lnTo>
                <a:lnTo>
                  <a:pt x="42" y="462"/>
                </a:lnTo>
                <a:lnTo>
                  <a:pt x="0" y="402"/>
                </a:lnTo>
                <a:lnTo>
                  <a:pt x="12" y="336"/>
                </a:lnTo>
                <a:lnTo>
                  <a:pt x="36" y="246"/>
                </a:lnTo>
                <a:lnTo>
                  <a:pt x="108" y="168"/>
                </a:lnTo>
                <a:lnTo>
                  <a:pt x="228" y="84"/>
                </a:lnTo>
                <a:lnTo>
                  <a:pt x="372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" name="Group 169"/>
          <p:cNvGrpSpPr>
            <a:grpSpLocks/>
          </p:cNvGrpSpPr>
          <p:nvPr/>
        </p:nvGrpSpPr>
        <p:grpSpPr bwMode="auto">
          <a:xfrm rot="-3386093">
            <a:off x="1088231" y="2182019"/>
            <a:ext cx="5692775" cy="1150938"/>
            <a:chOff x="198" y="3003"/>
            <a:chExt cx="3586" cy="725"/>
          </a:xfrm>
        </p:grpSpPr>
        <p:sp>
          <p:nvSpPr>
            <p:cNvPr id="16439" name="Freeform 170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0" name="Freeform 171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6"/>
                <a:gd name="T25" fmla="*/ 0 h 392"/>
                <a:gd name="T26" fmla="*/ 1256 w 1256"/>
                <a:gd name="T27" fmla="*/ 392 h 3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41" name="Oval 172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42" name="Oval 173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43" name="Oval 174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44" name="Oval 175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45" name="Oval 176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77"/>
          <p:cNvGrpSpPr>
            <a:grpSpLocks/>
          </p:cNvGrpSpPr>
          <p:nvPr/>
        </p:nvGrpSpPr>
        <p:grpSpPr bwMode="auto">
          <a:xfrm>
            <a:off x="4324350" y="2743200"/>
            <a:ext cx="2374900" cy="1355725"/>
            <a:chOff x="4084" y="1704"/>
            <a:chExt cx="1464" cy="822"/>
          </a:xfrm>
        </p:grpSpPr>
        <p:sp>
          <p:nvSpPr>
            <p:cNvPr id="16435" name="Freeform 178"/>
            <p:cNvSpPr>
              <a:spLocks/>
            </p:cNvSpPr>
            <p:nvPr/>
          </p:nvSpPr>
          <p:spPr bwMode="auto">
            <a:xfrm>
              <a:off x="4084" y="1704"/>
              <a:ext cx="1464" cy="822"/>
            </a:xfrm>
            <a:custGeom>
              <a:avLst/>
              <a:gdLst>
                <a:gd name="T0" fmla="*/ 0 w 1464"/>
                <a:gd name="T1" fmla="*/ 480 h 822"/>
                <a:gd name="T2" fmla="*/ 884 w 1464"/>
                <a:gd name="T3" fmla="*/ 0 h 822"/>
                <a:gd name="T4" fmla="*/ 984 w 1464"/>
                <a:gd name="T5" fmla="*/ 30 h 822"/>
                <a:gd name="T6" fmla="*/ 1128 w 1464"/>
                <a:gd name="T7" fmla="*/ 90 h 822"/>
                <a:gd name="T8" fmla="*/ 1260 w 1464"/>
                <a:gd name="T9" fmla="*/ 162 h 822"/>
                <a:gd name="T10" fmla="*/ 1380 w 1464"/>
                <a:gd name="T11" fmla="*/ 258 h 822"/>
                <a:gd name="T12" fmla="*/ 1440 w 1464"/>
                <a:gd name="T13" fmla="*/ 318 h 822"/>
                <a:gd name="T14" fmla="*/ 1464 w 1464"/>
                <a:gd name="T15" fmla="*/ 402 h 822"/>
                <a:gd name="T16" fmla="*/ 1464 w 1464"/>
                <a:gd name="T17" fmla="*/ 510 h 822"/>
                <a:gd name="T18" fmla="*/ 1416 w 1464"/>
                <a:gd name="T19" fmla="*/ 594 h 822"/>
                <a:gd name="T20" fmla="*/ 1356 w 1464"/>
                <a:gd name="T21" fmla="*/ 678 h 822"/>
                <a:gd name="T22" fmla="*/ 1272 w 1464"/>
                <a:gd name="T23" fmla="*/ 738 h 822"/>
                <a:gd name="T24" fmla="*/ 1212 w 1464"/>
                <a:gd name="T25" fmla="*/ 774 h 822"/>
                <a:gd name="T26" fmla="*/ 1140 w 1464"/>
                <a:gd name="T27" fmla="*/ 822 h 822"/>
                <a:gd name="T28" fmla="*/ 0 w 1464"/>
                <a:gd name="T29" fmla="*/ 468 h 8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64"/>
                <a:gd name="T46" fmla="*/ 0 h 822"/>
                <a:gd name="T47" fmla="*/ 1464 w 1464"/>
                <a:gd name="T48" fmla="*/ 822 h 8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64" h="822">
                  <a:moveTo>
                    <a:pt x="0" y="480"/>
                  </a:moveTo>
                  <a:lnTo>
                    <a:pt x="884" y="0"/>
                  </a:lnTo>
                  <a:lnTo>
                    <a:pt x="984" y="30"/>
                  </a:lnTo>
                  <a:lnTo>
                    <a:pt x="1128" y="90"/>
                  </a:lnTo>
                  <a:lnTo>
                    <a:pt x="1260" y="162"/>
                  </a:lnTo>
                  <a:lnTo>
                    <a:pt x="1380" y="258"/>
                  </a:lnTo>
                  <a:lnTo>
                    <a:pt x="1440" y="318"/>
                  </a:lnTo>
                  <a:lnTo>
                    <a:pt x="1464" y="402"/>
                  </a:lnTo>
                  <a:lnTo>
                    <a:pt x="1464" y="510"/>
                  </a:lnTo>
                  <a:lnTo>
                    <a:pt x="1416" y="594"/>
                  </a:lnTo>
                  <a:lnTo>
                    <a:pt x="1356" y="678"/>
                  </a:lnTo>
                  <a:lnTo>
                    <a:pt x="1272" y="738"/>
                  </a:lnTo>
                  <a:lnTo>
                    <a:pt x="1212" y="774"/>
                  </a:lnTo>
                  <a:lnTo>
                    <a:pt x="1140" y="822"/>
                  </a:lnTo>
                  <a:lnTo>
                    <a:pt x="0" y="468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6" name="Freeform 179"/>
            <p:cNvSpPr>
              <a:spLocks/>
            </p:cNvSpPr>
            <p:nvPr/>
          </p:nvSpPr>
          <p:spPr bwMode="auto">
            <a:xfrm>
              <a:off x="5176" y="2176"/>
              <a:ext cx="112" cy="117"/>
            </a:xfrm>
            <a:custGeom>
              <a:avLst/>
              <a:gdLst>
                <a:gd name="T0" fmla="*/ 48 w 128"/>
                <a:gd name="T1" fmla="*/ 8 h 149"/>
                <a:gd name="T2" fmla="*/ 5 w 128"/>
                <a:gd name="T3" fmla="*/ 16 h 149"/>
                <a:gd name="T4" fmla="*/ 16 w 128"/>
                <a:gd name="T5" fmla="*/ 54 h 149"/>
                <a:gd name="T6" fmla="*/ 80 w 128"/>
                <a:gd name="T7" fmla="*/ 62 h 149"/>
                <a:gd name="T8" fmla="*/ 48 w 128"/>
                <a:gd name="T9" fmla="*/ 8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7" name="Freeform 180"/>
            <p:cNvSpPr>
              <a:spLocks/>
            </p:cNvSpPr>
            <p:nvPr/>
          </p:nvSpPr>
          <p:spPr bwMode="auto">
            <a:xfrm>
              <a:off x="5304" y="2144"/>
              <a:ext cx="128" cy="149"/>
            </a:xfrm>
            <a:custGeom>
              <a:avLst/>
              <a:gdLst>
                <a:gd name="T0" fmla="*/ 72 w 128"/>
                <a:gd name="T1" fmla="*/ 16 h 149"/>
                <a:gd name="T2" fmla="*/ 8 w 128"/>
                <a:gd name="T3" fmla="*/ 32 h 149"/>
                <a:gd name="T4" fmla="*/ 24 w 128"/>
                <a:gd name="T5" fmla="*/ 112 h 149"/>
                <a:gd name="T6" fmla="*/ 120 w 128"/>
                <a:gd name="T7" fmla="*/ 128 h 149"/>
                <a:gd name="T8" fmla="*/ 72 w 128"/>
                <a:gd name="T9" fmla="*/ 16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8" name="Freeform 181"/>
            <p:cNvSpPr>
              <a:spLocks/>
            </p:cNvSpPr>
            <p:nvPr/>
          </p:nvSpPr>
          <p:spPr bwMode="auto">
            <a:xfrm>
              <a:off x="5144" y="2032"/>
              <a:ext cx="112" cy="69"/>
            </a:xfrm>
            <a:custGeom>
              <a:avLst/>
              <a:gdLst>
                <a:gd name="T0" fmla="*/ 48 w 128"/>
                <a:gd name="T1" fmla="*/ 1 h 149"/>
                <a:gd name="T2" fmla="*/ 5 w 128"/>
                <a:gd name="T3" fmla="*/ 3 h 149"/>
                <a:gd name="T4" fmla="*/ 16 w 128"/>
                <a:gd name="T5" fmla="*/ 11 h 149"/>
                <a:gd name="T6" fmla="*/ 80 w 128"/>
                <a:gd name="T7" fmla="*/ 13 h 149"/>
                <a:gd name="T8" fmla="*/ 48 w 128"/>
                <a:gd name="T9" fmla="*/ 1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149"/>
                <a:gd name="T17" fmla="*/ 128 w 128"/>
                <a:gd name="T18" fmla="*/ 149 h 1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806" name="Freeform 182"/>
          <p:cNvSpPr>
            <a:spLocks/>
          </p:cNvSpPr>
          <p:nvPr/>
        </p:nvSpPr>
        <p:spPr bwMode="auto">
          <a:xfrm>
            <a:off x="3009900" y="4838700"/>
            <a:ext cx="3232150" cy="1139825"/>
          </a:xfrm>
          <a:custGeom>
            <a:avLst/>
            <a:gdLst>
              <a:gd name="T0" fmla="*/ 2147483647 w 2036"/>
              <a:gd name="T1" fmla="*/ 2147483647 h 718"/>
              <a:gd name="T2" fmla="*/ 2147483647 w 2036"/>
              <a:gd name="T3" fmla="*/ 2147483647 h 718"/>
              <a:gd name="T4" fmla="*/ 2147483647 w 2036"/>
              <a:gd name="T5" fmla="*/ 2147483647 h 718"/>
              <a:gd name="T6" fmla="*/ 2147483647 w 2036"/>
              <a:gd name="T7" fmla="*/ 2147483647 h 718"/>
              <a:gd name="T8" fmla="*/ 2147483647 w 2036"/>
              <a:gd name="T9" fmla="*/ 2147483647 h 718"/>
              <a:gd name="T10" fmla="*/ 2147483647 w 2036"/>
              <a:gd name="T11" fmla="*/ 2147483647 h 718"/>
              <a:gd name="T12" fmla="*/ 2147483647 w 2036"/>
              <a:gd name="T13" fmla="*/ 2147483647 h 718"/>
              <a:gd name="T14" fmla="*/ 2147483647 w 2036"/>
              <a:gd name="T15" fmla="*/ 2147483647 h 718"/>
              <a:gd name="T16" fmla="*/ 2147483647 w 2036"/>
              <a:gd name="T17" fmla="*/ 2147483647 h 718"/>
              <a:gd name="T18" fmla="*/ 2147483647 w 2036"/>
              <a:gd name="T19" fmla="*/ 2147483647 h 718"/>
              <a:gd name="T20" fmla="*/ 2147483647 w 2036"/>
              <a:gd name="T21" fmla="*/ 2147483647 h 718"/>
              <a:gd name="T22" fmla="*/ 2147483647 w 2036"/>
              <a:gd name="T23" fmla="*/ 2147483647 h 718"/>
              <a:gd name="T24" fmla="*/ 2147483647 w 2036"/>
              <a:gd name="T25" fmla="*/ 0 h 718"/>
              <a:gd name="T26" fmla="*/ 2147483647 w 2036"/>
              <a:gd name="T27" fmla="*/ 2147483647 h 718"/>
              <a:gd name="T28" fmla="*/ 2147483647 w 2036"/>
              <a:gd name="T29" fmla="*/ 2147483647 h 718"/>
              <a:gd name="T30" fmla="*/ 2147483647 w 2036"/>
              <a:gd name="T31" fmla="*/ 2147483647 h 718"/>
              <a:gd name="T32" fmla="*/ 2147483647 w 2036"/>
              <a:gd name="T33" fmla="*/ 2147483647 h 718"/>
              <a:gd name="T34" fmla="*/ 2147483647 w 2036"/>
              <a:gd name="T35" fmla="*/ 2147483647 h 718"/>
              <a:gd name="T36" fmla="*/ 2147483647 w 2036"/>
              <a:gd name="T37" fmla="*/ 2147483647 h 718"/>
              <a:gd name="T38" fmla="*/ 2147483647 w 2036"/>
              <a:gd name="T39" fmla="*/ 2147483647 h 718"/>
              <a:gd name="T40" fmla="*/ 2147483647 w 2036"/>
              <a:gd name="T41" fmla="*/ 2147483647 h 718"/>
              <a:gd name="T42" fmla="*/ 2147483647 w 2036"/>
              <a:gd name="T43" fmla="*/ 2147483647 h 718"/>
              <a:gd name="T44" fmla="*/ 2147483647 w 2036"/>
              <a:gd name="T45" fmla="*/ 2147483647 h 718"/>
              <a:gd name="T46" fmla="*/ 2147483647 w 2036"/>
              <a:gd name="T47" fmla="*/ 2147483647 h 718"/>
              <a:gd name="T48" fmla="*/ 0 w 2036"/>
              <a:gd name="T49" fmla="*/ 2147483647 h 718"/>
              <a:gd name="T50" fmla="*/ 2147483647 w 2036"/>
              <a:gd name="T51" fmla="*/ 2147483647 h 71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036"/>
              <a:gd name="T79" fmla="*/ 0 h 718"/>
              <a:gd name="T80" fmla="*/ 2036 w 2036"/>
              <a:gd name="T81" fmla="*/ 718 h 71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036" h="718">
                <a:moveTo>
                  <a:pt x="16" y="112"/>
                </a:moveTo>
                <a:lnTo>
                  <a:pt x="144" y="144"/>
                </a:lnTo>
                <a:lnTo>
                  <a:pt x="336" y="176"/>
                </a:lnTo>
                <a:lnTo>
                  <a:pt x="496" y="192"/>
                </a:lnTo>
                <a:lnTo>
                  <a:pt x="672" y="208"/>
                </a:lnTo>
                <a:lnTo>
                  <a:pt x="832" y="208"/>
                </a:lnTo>
                <a:lnTo>
                  <a:pt x="992" y="208"/>
                </a:lnTo>
                <a:lnTo>
                  <a:pt x="1200" y="192"/>
                </a:lnTo>
                <a:lnTo>
                  <a:pt x="1376" y="176"/>
                </a:lnTo>
                <a:lnTo>
                  <a:pt x="1552" y="144"/>
                </a:lnTo>
                <a:lnTo>
                  <a:pt x="1712" y="112"/>
                </a:lnTo>
                <a:lnTo>
                  <a:pt x="1872" y="48"/>
                </a:lnTo>
                <a:lnTo>
                  <a:pt x="2032" y="0"/>
                </a:lnTo>
                <a:lnTo>
                  <a:pt x="2036" y="490"/>
                </a:lnTo>
                <a:lnTo>
                  <a:pt x="1892" y="550"/>
                </a:lnTo>
                <a:lnTo>
                  <a:pt x="1736" y="598"/>
                </a:lnTo>
                <a:lnTo>
                  <a:pt x="1536" y="650"/>
                </a:lnTo>
                <a:lnTo>
                  <a:pt x="1352" y="686"/>
                </a:lnTo>
                <a:lnTo>
                  <a:pt x="1148" y="702"/>
                </a:lnTo>
                <a:lnTo>
                  <a:pt x="908" y="710"/>
                </a:lnTo>
                <a:lnTo>
                  <a:pt x="680" y="718"/>
                </a:lnTo>
                <a:lnTo>
                  <a:pt x="352" y="688"/>
                </a:lnTo>
                <a:lnTo>
                  <a:pt x="192" y="656"/>
                </a:lnTo>
                <a:lnTo>
                  <a:pt x="92" y="646"/>
                </a:lnTo>
                <a:lnTo>
                  <a:pt x="0" y="608"/>
                </a:lnTo>
                <a:lnTo>
                  <a:pt x="16" y="112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" name="Group 183"/>
          <p:cNvGrpSpPr>
            <a:grpSpLocks/>
          </p:cNvGrpSpPr>
          <p:nvPr/>
        </p:nvGrpSpPr>
        <p:grpSpPr bwMode="auto">
          <a:xfrm>
            <a:off x="3030538" y="3506788"/>
            <a:ext cx="3255962" cy="912812"/>
            <a:chOff x="3637" y="3289"/>
            <a:chExt cx="1971" cy="575"/>
          </a:xfrm>
        </p:grpSpPr>
        <p:sp>
          <p:nvSpPr>
            <p:cNvPr id="16430" name="Freeform 184"/>
            <p:cNvSpPr>
              <a:spLocks/>
            </p:cNvSpPr>
            <p:nvPr/>
          </p:nvSpPr>
          <p:spPr bwMode="auto">
            <a:xfrm>
              <a:off x="3637" y="3289"/>
              <a:ext cx="1971" cy="575"/>
            </a:xfrm>
            <a:custGeom>
              <a:avLst/>
              <a:gdLst>
                <a:gd name="T0" fmla="*/ 0 w 1971"/>
                <a:gd name="T1" fmla="*/ 503 h 559"/>
                <a:gd name="T2" fmla="*/ 852 w 1971"/>
                <a:gd name="T3" fmla="*/ 0 h 559"/>
                <a:gd name="T4" fmla="*/ 1971 w 1971"/>
                <a:gd name="T5" fmla="*/ 391 h 559"/>
                <a:gd name="T6" fmla="*/ 1779 w 1971"/>
                <a:gd name="T7" fmla="*/ 460 h 559"/>
                <a:gd name="T8" fmla="*/ 1539 w 1971"/>
                <a:gd name="T9" fmla="*/ 530 h 559"/>
                <a:gd name="T10" fmla="*/ 1380 w 1971"/>
                <a:gd name="T11" fmla="*/ 568 h 559"/>
                <a:gd name="T12" fmla="*/ 1158 w 1971"/>
                <a:gd name="T13" fmla="*/ 601 h 559"/>
                <a:gd name="T14" fmla="*/ 947 w 1971"/>
                <a:gd name="T15" fmla="*/ 591 h 559"/>
                <a:gd name="T16" fmla="*/ 691 w 1971"/>
                <a:gd name="T17" fmla="*/ 608 h 559"/>
                <a:gd name="T18" fmla="*/ 371 w 1971"/>
                <a:gd name="T19" fmla="*/ 582 h 559"/>
                <a:gd name="T20" fmla="*/ 198 w 1971"/>
                <a:gd name="T21" fmla="*/ 562 h 559"/>
                <a:gd name="T22" fmla="*/ 60 w 1971"/>
                <a:gd name="T23" fmla="*/ 523 h 559"/>
                <a:gd name="T24" fmla="*/ 0 w 1971"/>
                <a:gd name="T25" fmla="*/ 503 h 5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71"/>
                <a:gd name="T40" fmla="*/ 0 h 559"/>
                <a:gd name="T41" fmla="*/ 1971 w 1971"/>
                <a:gd name="T42" fmla="*/ 559 h 5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71" h="559">
                  <a:moveTo>
                    <a:pt x="0" y="462"/>
                  </a:moveTo>
                  <a:lnTo>
                    <a:pt x="852" y="0"/>
                  </a:lnTo>
                  <a:lnTo>
                    <a:pt x="1971" y="359"/>
                  </a:lnTo>
                  <a:lnTo>
                    <a:pt x="1779" y="423"/>
                  </a:lnTo>
                  <a:lnTo>
                    <a:pt x="1539" y="487"/>
                  </a:lnTo>
                  <a:lnTo>
                    <a:pt x="1380" y="522"/>
                  </a:lnTo>
                  <a:lnTo>
                    <a:pt x="1158" y="552"/>
                  </a:lnTo>
                  <a:lnTo>
                    <a:pt x="947" y="543"/>
                  </a:lnTo>
                  <a:lnTo>
                    <a:pt x="691" y="559"/>
                  </a:lnTo>
                  <a:lnTo>
                    <a:pt x="371" y="535"/>
                  </a:lnTo>
                  <a:lnTo>
                    <a:pt x="198" y="516"/>
                  </a:lnTo>
                  <a:lnTo>
                    <a:pt x="60" y="480"/>
                  </a:lnTo>
                  <a:lnTo>
                    <a:pt x="0" y="46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431" name="Group 185"/>
            <p:cNvGrpSpPr>
              <a:grpSpLocks/>
            </p:cNvGrpSpPr>
            <p:nvPr/>
          </p:nvGrpSpPr>
          <p:grpSpPr bwMode="auto">
            <a:xfrm>
              <a:off x="4019" y="3451"/>
              <a:ext cx="346" cy="282"/>
              <a:chOff x="4019" y="3451"/>
              <a:chExt cx="346" cy="282"/>
            </a:xfrm>
          </p:grpSpPr>
          <p:sp>
            <p:nvSpPr>
              <p:cNvPr id="16432" name="Freeform 186"/>
              <p:cNvSpPr>
                <a:spLocks/>
              </p:cNvSpPr>
              <p:nvPr/>
            </p:nvSpPr>
            <p:spPr bwMode="auto">
              <a:xfrm>
                <a:off x="4019" y="3627"/>
                <a:ext cx="90" cy="106"/>
              </a:xfrm>
              <a:custGeom>
                <a:avLst/>
                <a:gdLst>
                  <a:gd name="T0" fmla="*/ 12 w 154"/>
                  <a:gd name="T1" fmla="*/ 1 h 186"/>
                  <a:gd name="T2" fmla="*/ 3 w 154"/>
                  <a:gd name="T3" fmla="*/ 25 h 186"/>
                  <a:gd name="T4" fmla="*/ 28 w 154"/>
                  <a:gd name="T5" fmla="*/ 34 h 186"/>
                  <a:gd name="T6" fmla="*/ 19 w 154"/>
                  <a:gd name="T7" fmla="*/ 19 h 186"/>
                  <a:gd name="T8" fmla="*/ 12 w 154"/>
                  <a:gd name="T9" fmla="*/ 1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6"/>
                  <a:gd name="T17" fmla="*/ 154 w 154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3" name="Freeform 187"/>
              <p:cNvSpPr>
                <a:spLocks/>
              </p:cNvSpPr>
              <p:nvPr/>
            </p:nvSpPr>
            <p:spPr bwMode="auto">
              <a:xfrm>
                <a:off x="4275" y="3451"/>
                <a:ext cx="90" cy="106"/>
              </a:xfrm>
              <a:custGeom>
                <a:avLst/>
                <a:gdLst>
                  <a:gd name="T0" fmla="*/ 12 w 154"/>
                  <a:gd name="T1" fmla="*/ 1 h 186"/>
                  <a:gd name="T2" fmla="*/ 3 w 154"/>
                  <a:gd name="T3" fmla="*/ 25 h 186"/>
                  <a:gd name="T4" fmla="*/ 28 w 154"/>
                  <a:gd name="T5" fmla="*/ 34 h 186"/>
                  <a:gd name="T6" fmla="*/ 19 w 154"/>
                  <a:gd name="T7" fmla="*/ 19 h 186"/>
                  <a:gd name="T8" fmla="*/ 12 w 154"/>
                  <a:gd name="T9" fmla="*/ 1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6"/>
                  <a:gd name="T17" fmla="*/ 154 w 154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4" name="Freeform 188"/>
              <p:cNvSpPr>
                <a:spLocks/>
              </p:cNvSpPr>
              <p:nvPr/>
            </p:nvSpPr>
            <p:spPr bwMode="auto">
              <a:xfrm flipH="1">
                <a:off x="4179" y="3579"/>
                <a:ext cx="90" cy="106"/>
              </a:xfrm>
              <a:custGeom>
                <a:avLst/>
                <a:gdLst>
                  <a:gd name="T0" fmla="*/ 12 w 154"/>
                  <a:gd name="T1" fmla="*/ 1 h 186"/>
                  <a:gd name="T2" fmla="*/ 3 w 154"/>
                  <a:gd name="T3" fmla="*/ 25 h 186"/>
                  <a:gd name="T4" fmla="*/ 28 w 154"/>
                  <a:gd name="T5" fmla="*/ 34 h 186"/>
                  <a:gd name="T6" fmla="*/ 19 w 154"/>
                  <a:gd name="T7" fmla="*/ 19 h 186"/>
                  <a:gd name="T8" fmla="*/ 12 w 154"/>
                  <a:gd name="T9" fmla="*/ 1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86"/>
                  <a:gd name="T17" fmla="*/ 154 w 154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2" name="Group 189"/>
          <p:cNvGrpSpPr>
            <a:grpSpLocks/>
          </p:cNvGrpSpPr>
          <p:nvPr/>
        </p:nvGrpSpPr>
        <p:grpSpPr bwMode="auto">
          <a:xfrm>
            <a:off x="3060700" y="2743200"/>
            <a:ext cx="2794000" cy="3086100"/>
            <a:chOff x="1904" y="1776"/>
            <a:chExt cx="1760" cy="1944"/>
          </a:xfrm>
        </p:grpSpPr>
        <p:sp>
          <p:nvSpPr>
            <p:cNvPr id="16428" name="Line 190"/>
            <p:cNvSpPr>
              <a:spLocks noChangeShapeType="1"/>
            </p:cNvSpPr>
            <p:nvPr/>
          </p:nvSpPr>
          <p:spPr bwMode="auto">
            <a:xfrm flipV="1">
              <a:off x="1912" y="1776"/>
              <a:ext cx="1752" cy="944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9" name="Line 191"/>
            <p:cNvSpPr>
              <a:spLocks noChangeShapeType="1"/>
            </p:cNvSpPr>
            <p:nvPr/>
          </p:nvSpPr>
          <p:spPr bwMode="auto">
            <a:xfrm>
              <a:off x="1904" y="2720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192"/>
          <p:cNvGrpSpPr>
            <a:grpSpLocks/>
          </p:cNvGrpSpPr>
          <p:nvPr/>
        </p:nvGrpSpPr>
        <p:grpSpPr bwMode="auto">
          <a:xfrm rot="3044272">
            <a:off x="2003425" y="4630738"/>
            <a:ext cx="5692775" cy="1978025"/>
            <a:chOff x="742" y="2429"/>
            <a:chExt cx="3586" cy="1246"/>
          </a:xfrm>
        </p:grpSpPr>
        <p:sp>
          <p:nvSpPr>
            <p:cNvPr id="16420" name="Freeform 193"/>
            <p:cNvSpPr>
              <a:spLocks/>
            </p:cNvSpPr>
            <p:nvPr/>
          </p:nvSpPr>
          <p:spPr bwMode="auto">
            <a:xfrm rot="19972800" flipV="1">
              <a:off x="742" y="2950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421" name="Group 194"/>
            <p:cNvGrpSpPr>
              <a:grpSpLocks/>
            </p:cNvGrpSpPr>
            <p:nvPr/>
          </p:nvGrpSpPr>
          <p:grpSpPr bwMode="auto">
            <a:xfrm>
              <a:off x="2847" y="2429"/>
              <a:ext cx="1268" cy="411"/>
              <a:chOff x="3007" y="2733"/>
              <a:chExt cx="1268" cy="411"/>
            </a:xfrm>
          </p:grpSpPr>
          <p:sp>
            <p:nvSpPr>
              <p:cNvPr id="16422" name="Freeform 195" descr="Дуб"/>
              <p:cNvSpPr>
                <a:spLocks/>
              </p:cNvSpPr>
              <p:nvPr/>
            </p:nvSpPr>
            <p:spPr bwMode="auto">
              <a:xfrm rot="19972800" flipV="1">
                <a:off x="3019" y="2733"/>
                <a:ext cx="1256" cy="392"/>
              </a:xfrm>
              <a:custGeom>
                <a:avLst/>
                <a:gdLst>
                  <a:gd name="T0" fmla="*/ 64 w 1256"/>
                  <a:gd name="T1" fmla="*/ 0 h 392"/>
                  <a:gd name="T2" fmla="*/ 1152 w 1256"/>
                  <a:gd name="T3" fmla="*/ 56 h 392"/>
                  <a:gd name="T4" fmla="*/ 1256 w 1256"/>
                  <a:gd name="T5" fmla="*/ 208 h 392"/>
                  <a:gd name="T6" fmla="*/ 1192 w 1256"/>
                  <a:gd name="T7" fmla="*/ 352 h 392"/>
                  <a:gd name="T8" fmla="*/ 672 w 1256"/>
                  <a:gd name="T9" fmla="*/ 392 h 392"/>
                  <a:gd name="T10" fmla="*/ 440 w 1256"/>
                  <a:gd name="T11" fmla="*/ 392 h 392"/>
                  <a:gd name="T12" fmla="*/ 0 w 1256"/>
                  <a:gd name="T13" fmla="*/ 320 h 392"/>
                  <a:gd name="T14" fmla="*/ 64 w 1256"/>
                  <a:gd name="T15" fmla="*/ 0 h 3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56"/>
                  <a:gd name="T25" fmla="*/ 0 h 392"/>
                  <a:gd name="T26" fmla="*/ 1256 w 1256"/>
                  <a:gd name="T27" fmla="*/ 392 h 39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56" h="392">
                    <a:moveTo>
                      <a:pt x="64" y="0"/>
                    </a:moveTo>
                    <a:lnTo>
                      <a:pt x="1152" y="56"/>
                    </a:lnTo>
                    <a:lnTo>
                      <a:pt x="1256" y="208"/>
                    </a:lnTo>
                    <a:lnTo>
                      <a:pt x="1192" y="352"/>
                    </a:lnTo>
                    <a:lnTo>
                      <a:pt x="672" y="392"/>
                    </a:lnTo>
                    <a:lnTo>
                      <a:pt x="440" y="392"/>
                    </a:lnTo>
                    <a:lnTo>
                      <a:pt x="0" y="320"/>
                    </a:lnTo>
                    <a:lnTo>
                      <a:pt x="64" y="0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3" name="Oval 196"/>
              <p:cNvSpPr>
                <a:spLocks noChangeArrowheads="1"/>
              </p:cNvSpPr>
              <p:nvPr/>
            </p:nvSpPr>
            <p:spPr bwMode="auto">
              <a:xfrm rot="-1627200">
                <a:off x="3146" y="3042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4" name="Oval 197"/>
              <p:cNvSpPr>
                <a:spLocks noChangeArrowheads="1"/>
              </p:cNvSpPr>
              <p:nvPr/>
            </p:nvSpPr>
            <p:spPr bwMode="auto">
              <a:xfrm rot="-1627200">
                <a:off x="3239" y="299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5" name="Oval 198"/>
              <p:cNvSpPr>
                <a:spLocks noChangeArrowheads="1"/>
              </p:cNvSpPr>
              <p:nvPr/>
            </p:nvSpPr>
            <p:spPr bwMode="auto">
              <a:xfrm rot="-1627200">
                <a:off x="3324" y="2951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6" name="Oval 199"/>
              <p:cNvSpPr>
                <a:spLocks noChangeArrowheads="1"/>
              </p:cNvSpPr>
              <p:nvPr/>
            </p:nvSpPr>
            <p:spPr bwMode="auto">
              <a:xfrm rot="-1627200">
                <a:off x="3427" y="2907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7" name="Oval 200"/>
              <p:cNvSpPr>
                <a:spLocks noChangeArrowheads="1"/>
              </p:cNvSpPr>
              <p:nvPr/>
            </p:nvSpPr>
            <p:spPr bwMode="auto">
              <a:xfrm rot="-1627200">
                <a:off x="3007" y="310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6825" name="Freeform 201"/>
          <p:cNvSpPr>
            <a:spLocks/>
          </p:cNvSpPr>
          <p:nvPr/>
        </p:nvSpPr>
        <p:spPr bwMode="auto">
          <a:xfrm>
            <a:off x="3073400" y="4095750"/>
            <a:ext cx="3146425" cy="1120775"/>
          </a:xfrm>
          <a:custGeom>
            <a:avLst/>
            <a:gdLst>
              <a:gd name="T0" fmla="*/ 0 w 1964"/>
              <a:gd name="T1" fmla="*/ 2147483647 h 706"/>
              <a:gd name="T2" fmla="*/ 2147483647 w 1964"/>
              <a:gd name="T3" fmla="*/ 2147483647 h 706"/>
              <a:gd name="T4" fmla="*/ 2147483647 w 1964"/>
              <a:gd name="T5" fmla="*/ 2147483647 h 706"/>
              <a:gd name="T6" fmla="*/ 2147483647 w 1964"/>
              <a:gd name="T7" fmla="*/ 2147483647 h 706"/>
              <a:gd name="T8" fmla="*/ 2147483647 w 1964"/>
              <a:gd name="T9" fmla="*/ 2147483647 h 706"/>
              <a:gd name="T10" fmla="*/ 2147483647 w 1964"/>
              <a:gd name="T11" fmla="*/ 2147483647 h 706"/>
              <a:gd name="T12" fmla="*/ 2147483647 w 1964"/>
              <a:gd name="T13" fmla="*/ 2147483647 h 706"/>
              <a:gd name="T14" fmla="*/ 2147483647 w 1964"/>
              <a:gd name="T15" fmla="*/ 2147483647 h 706"/>
              <a:gd name="T16" fmla="*/ 2147483647 w 1964"/>
              <a:gd name="T17" fmla="*/ 2147483647 h 706"/>
              <a:gd name="T18" fmla="*/ 2147483647 w 1964"/>
              <a:gd name="T19" fmla="*/ 2147483647 h 706"/>
              <a:gd name="T20" fmla="*/ 2147483647 w 1964"/>
              <a:gd name="T21" fmla="*/ 2147483647 h 706"/>
              <a:gd name="T22" fmla="*/ 2147483647 w 1964"/>
              <a:gd name="T23" fmla="*/ 2147483647 h 706"/>
              <a:gd name="T24" fmla="*/ 2147483647 w 1964"/>
              <a:gd name="T25" fmla="*/ 0 h 706"/>
              <a:gd name="T26" fmla="*/ 2147483647 w 1964"/>
              <a:gd name="T27" fmla="*/ 2147483647 h 706"/>
              <a:gd name="T28" fmla="*/ 2147483647 w 1964"/>
              <a:gd name="T29" fmla="*/ 2147483647 h 706"/>
              <a:gd name="T30" fmla="*/ 2147483647 w 1964"/>
              <a:gd name="T31" fmla="*/ 2147483647 h 706"/>
              <a:gd name="T32" fmla="*/ 2147483647 w 1964"/>
              <a:gd name="T33" fmla="*/ 2147483647 h 706"/>
              <a:gd name="T34" fmla="*/ 2147483647 w 1964"/>
              <a:gd name="T35" fmla="*/ 2147483647 h 706"/>
              <a:gd name="T36" fmla="*/ 2147483647 w 1964"/>
              <a:gd name="T37" fmla="*/ 2147483647 h 706"/>
              <a:gd name="T38" fmla="*/ 2147483647 w 1964"/>
              <a:gd name="T39" fmla="*/ 2147483647 h 706"/>
              <a:gd name="T40" fmla="*/ 2147483647 w 1964"/>
              <a:gd name="T41" fmla="*/ 2147483647 h 706"/>
              <a:gd name="T42" fmla="*/ 2147483647 w 1964"/>
              <a:gd name="T43" fmla="*/ 2147483647 h 706"/>
              <a:gd name="T44" fmla="*/ 2147483647 w 1964"/>
              <a:gd name="T45" fmla="*/ 2147483647 h 706"/>
              <a:gd name="T46" fmla="*/ 2147483647 w 1964"/>
              <a:gd name="T47" fmla="*/ 2147483647 h 706"/>
              <a:gd name="T48" fmla="*/ 2147483647 w 1964"/>
              <a:gd name="T49" fmla="*/ 2147483647 h 706"/>
              <a:gd name="T50" fmla="*/ 0 w 1964"/>
              <a:gd name="T51" fmla="*/ 2147483647 h 70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964"/>
              <a:gd name="T79" fmla="*/ 0 h 706"/>
              <a:gd name="T80" fmla="*/ 1964 w 1964"/>
              <a:gd name="T81" fmla="*/ 706 h 70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964" h="706">
                <a:moveTo>
                  <a:pt x="0" y="116"/>
                </a:moveTo>
                <a:lnTo>
                  <a:pt x="134" y="144"/>
                </a:lnTo>
                <a:lnTo>
                  <a:pt x="302" y="174"/>
                </a:lnTo>
                <a:lnTo>
                  <a:pt x="472" y="180"/>
                </a:lnTo>
                <a:lnTo>
                  <a:pt x="643" y="196"/>
                </a:lnTo>
                <a:lnTo>
                  <a:pt x="806" y="198"/>
                </a:lnTo>
                <a:lnTo>
                  <a:pt x="962" y="192"/>
                </a:lnTo>
                <a:lnTo>
                  <a:pt x="1154" y="180"/>
                </a:lnTo>
                <a:lnTo>
                  <a:pt x="1325" y="164"/>
                </a:lnTo>
                <a:lnTo>
                  <a:pt x="1495" y="132"/>
                </a:lnTo>
                <a:lnTo>
                  <a:pt x="1650" y="100"/>
                </a:lnTo>
                <a:lnTo>
                  <a:pt x="1802" y="60"/>
                </a:lnTo>
                <a:lnTo>
                  <a:pt x="1958" y="0"/>
                </a:lnTo>
                <a:lnTo>
                  <a:pt x="1964" y="478"/>
                </a:lnTo>
                <a:lnTo>
                  <a:pt x="1825" y="538"/>
                </a:lnTo>
                <a:lnTo>
                  <a:pt x="1673" y="586"/>
                </a:lnTo>
                <a:lnTo>
                  <a:pt x="1480" y="638"/>
                </a:lnTo>
                <a:lnTo>
                  <a:pt x="1302" y="674"/>
                </a:lnTo>
                <a:lnTo>
                  <a:pt x="1104" y="690"/>
                </a:lnTo>
                <a:lnTo>
                  <a:pt x="871" y="698"/>
                </a:lnTo>
                <a:lnTo>
                  <a:pt x="651" y="706"/>
                </a:lnTo>
                <a:lnTo>
                  <a:pt x="333" y="676"/>
                </a:lnTo>
                <a:lnTo>
                  <a:pt x="178" y="644"/>
                </a:lnTo>
                <a:lnTo>
                  <a:pt x="81" y="634"/>
                </a:lnTo>
                <a:lnTo>
                  <a:pt x="2" y="612"/>
                </a:lnTo>
                <a:lnTo>
                  <a:pt x="0" y="116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826" name="Freeform 202"/>
          <p:cNvSpPr>
            <a:spLocks/>
          </p:cNvSpPr>
          <p:nvPr/>
        </p:nvSpPr>
        <p:spPr bwMode="auto">
          <a:xfrm>
            <a:off x="6197600" y="3663950"/>
            <a:ext cx="495300" cy="1219200"/>
          </a:xfrm>
          <a:custGeom>
            <a:avLst/>
            <a:gdLst>
              <a:gd name="T0" fmla="*/ 0 w 312"/>
              <a:gd name="T1" fmla="*/ 2147483647 h 768"/>
              <a:gd name="T2" fmla="*/ 2147483647 w 312"/>
              <a:gd name="T3" fmla="*/ 2147483647 h 768"/>
              <a:gd name="T4" fmla="*/ 2147483647 w 312"/>
              <a:gd name="T5" fmla="*/ 2147483647 h 768"/>
              <a:gd name="T6" fmla="*/ 2147483647 w 312"/>
              <a:gd name="T7" fmla="*/ 2147483647 h 768"/>
              <a:gd name="T8" fmla="*/ 2147483647 w 312"/>
              <a:gd name="T9" fmla="*/ 0 h 768"/>
              <a:gd name="T10" fmla="*/ 2147483647 w 312"/>
              <a:gd name="T11" fmla="*/ 2147483647 h 768"/>
              <a:gd name="T12" fmla="*/ 2147483647 w 312"/>
              <a:gd name="T13" fmla="*/ 2147483647 h 768"/>
              <a:gd name="T14" fmla="*/ 2147483647 w 312"/>
              <a:gd name="T15" fmla="*/ 2147483647 h 768"/>
              <a:gd name="T16" fmla="*/ 2147483647 w 312"/>
              <a:gd name="T17" fmla="*/ 2147483647 h 768"/>
              <a:gd name="T18" fmla="*/ 2147483647 w 312"/>
              <a:gd name="T19" fmla="*/ 2147483647 h 768"/>
              <a:gd name="T20" fmla="*/ 2147483647 w 312"/>
              <a:gd name="T21" fmla="*/ 2147483647 h 768"/>
              <a:gd name="T22" fmla="*/ 0 w 312"/>
              <a:gd name="T23" fmla="*/ 2147483647 h 76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2"/>
              <a:gd name="T37" fmla="*/ 0 h 768"/>
              <a:gd name="T38" fmla="*/ 312 w 312"/>
              <a:gd name="T39" fmla="*/ 768 h 76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2" h="768">
                <a:moveTo>
                  <a:pt x="0" y="276"/>
                </a:moveTo>
                <a:lnTo>
                  <a:pt x="120" y="192"/>
                </a:lnTo>
                <a:lnTo>
                  <a:pt x="228" y="108"/>
                </a:lnTo>
                <a:lnTo>
                  <a:pt x="264" y="60"/>
                </a:lnTo>
                <a:lnTo>
                  <a:pt x="300" y="0"/>
                </a:lnTo>
                <a:lnTo>
                  <a:pt x="312" y="468"/>
                </a:lnTo>
                <a:lnTo>
                  <a:pt x="264" y="564"/>
                </a:lnTo>
                <a:lnTo>
                  <a:pt x="192" y="648"/>
                </a:lnTo>
                <a:lnTo>
                  <a:pt x="120" y="696"/>
                </a:lnTo>
                <a:lnTo>
                  <a:pt x="60" y="732"/>
                </a:lnTo>
                <a:lnTo>
                  <a:pt x="12" y="768"/>
                </a:lnTo>
                <a:lnTo>
                  <a:pt x="0" y="276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827" name="Freeform 203"/>
          <p:cNvSpPr>
            <a:spLocks/>
          </p:cNvSpPr>
          <p:nvPr/>
        </p:nvSpPr>
        <p:spPr bwMode="auto">
          <a:xfrm>
            <a:off x="2019300" y="4337050"/>
            <a:ext cx="4749800" cy="900113"/>
          </a:xfrm>
          <a:custGeom>
            <a:avLst/>
            <a:gdLst>
              <a:gd name="T0" fmla="*/ 0 w 2992"/>
              <a:gd name="T1" fmla="*/ 0 h 567"/>
              <a:gd name="T2" fmla="*/ 2147483647 w 2992"/>
              <a:gd name="T3" fmla="*/ 2147483647 h 567"/>
              <a:gd name="T4" fmla="*/ 2147483647 w 2992"/>
              <a:gd name="T5" fmla="*/ 2147483647 h 567"/>
              <a:gd name="T6" fmla="*/ 2147483647 w 2992"/>
              <a:gd name="T7" fmla="*/ 2147483647 h 567"/>
              <a:gd name="T8" fmla="*/ 2147483647 w 2992"/>
              <a:gd name="T9" fmla="*/ 2147483647 h 567"/>
              <a:gd name="T10" fmla="*/ 2147483647 w 2992"/>
              <a:gd name="T11" fmla="*/ 2147483647 h 567"/>
              <a:gd name="T12" fmla="*/ 2147483647 w 2992"/>
              <a:gd name="T13" fmla="*/ 2147483647 h 567"/>
              <a:gd name="T14" fmla="*/ 2147483647 w 2992"/>
              <a:gd name="T15" fmla="*/ 2147483647 h 567"/>
              <a:gd name="T16" fmla="*/ 2147483647 w 2992"/>
              <a:gd name="T17" fmla="*/ 2147483647 h 567"/>
              <a:gd name="T18" fmla="*/ 2147483647 w 2992"/>
              <a:gd name="T19" fmla="*/ 2147483647 h 567"/>
              <a:gd name="T20" fmla="*/ 2147483647 w 2992"/>
              <a:gd name="T21" fmla="*/ 2147483647 h 567"/>
              <a:gd name="T22" fmla="*/ 2147483647 w 2992"/>
              <a:gd name="T23" fmla="*/ 2147483647 h 567"/>
              <a:gd name="T24" fmla="*/ 2147483647 w 2992"/>
              <a:gd name="T25" fmla="*/ 2147483647 h 567"/>
              <a:gd name="T26" fmla="*/ 2147483647 w 2992"/>
              <a:gd name="T27" fmla="*/ 2147483647 h 567"/>
              <a:gd name="T28" fmla="*/ 2147483647 w 2992"/>
              <a:gd name="T29" fmla="*/ 2147483647 h 56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92"/>
              <a:gd name="T46" fmla="*/ 0 h 567"/>
              <a:gd name="T47" fmla="*/ 2992 w 2992"/>
              <a:gd name="T48" fmla="*/ 567 h 56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92" h="567">
                <a:moveTo>
                  <a:pt x="0" y="0"/>
                </a:moveTo>
                <a:cubicBezTo>
                  <a:pt x="33" y="70"/>
                  <a:pt x="67" y="141"/>
                  <a:pt x="104" y="192"/>
                </a:cubicBezTo>
                <a:cubicBezTo>
                  <a:pt x="141" y="243"/>
                  <a:pt x="173" y="272"/>
                  <a:pt x="224" y="304"/>
                </a:cubicBezTo>
                <a:cubicBezTo>
                  <a:pt x="275" y="336"/>
                  <a:pt x="343" y="359"/>
                  <a:pt x="408" y="384"/>
                </a:cubicBezTo>
                <a:cubicBezTo>
                  <a:pt x="473" y="409"/>
                  <a:pt x="537" y="433"/>
                  <a:pt x="616" y="456"/>
                </a:cubicBezTo>
                <a:cubicBezTo>
                  <a:pt x="695" y="479"/>
                  <a:pt x="785" y="503"/>
                  <a:pt x="880" y="520"/>
                </a:cubicBezTo>
                <a:cubicBezTo>
                  <a:pt x="975" y="537"/>
                  <a:pt x="1084" y="553"/>
                  <a:pt x="1184" y="560"/>
                </a:cubicBezTo>
                <a:cubicBezTo>
                  <a:pt x="1284" y="567"/>
                  <a:pt x="1373" y="561"/>
                  <a:pt x="1480" y="560"/>
                </a:cubicBezTo>
                <a:cubicBezTo>
                  <a:pt x="1587" y="559"/>
                  <a:pt x="1713" y="561"/>
                  <a:pt x="1824" y="552"/>
                </a:cubicBezTo>
                <a:cubicBezTo>
                  <a:pt x="1935" y="543"/>
                  <a:pt x="2053" y="521"/>
                  <a:pt x="2144" y="504"/>
                </a:cubicBezTo>
                <a:cubicBezTo>
                  <a:pt x="2235" y="487"/>
                  <a:pt x="2287" y="472"/>
                  <a:pt x="2368" y="448"/>
                </a:cubicBezTo>
                <a:cubicBezTo>
                  <a:pt x="2449" y="424"/>
                  <a:pt x="2557" y="395"/>
                  <a:pt x="2632" y="360"/>
                </a:cubicBezTo>
                <a:cubicBezTo>
                  <a:pt x="2707" y="325"/>
                  <a:pt x="2765" y="283"/>
                  <a:pt x="2816" y="240"/>
                </a:cubicBezTo>
                <a:cubicBezTo>
                  <a:pt x="2867" y="197"/>
                  <a:pt x="2907" y="143"/>
                  <a:pt x="2936" y="104"/>
                </a:cubicBezTo>
                <a:cubicBezTo>
                  <a:pt x="2965" y="65"/>
                  <a:pt x="2974" y="38"/>
                  <a:pt x="2992" y="8"/>
                </a:cubicBezTo>
              </a:path>
            </a:pathLst>
          </a:custGeom>
          <a:noFill/>
          <a:ln w="285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5" name="Group 204"/>
          <p:cNvGrpSpPr>
            <a:grpSpLocks/>
          </p:cNvGrpSpPr>
          <p:nvPr/>
        </p:nvGrpSpPr>
        <p:grpSpPr bwMode="auto">
          <a:xfrm>
            <a:off x="2613025" y="2933700"/>
            <a:ext cx="3619500" cy="2730500"/>
            <a:chOff x="1648" y="1896"/>
            <a:chExt cx="2280" cy="1720"/>
          </a:xfrm>
        </p:grpSpPr>
        <p:sp>
          <p:nvSpPr>
            <p:cNvPr id="16418" name="Line 205"/>
            <p:cNvSpPr>
              <a:spLocks noChangeShapeType="1"/>
            </p:cNvSpPr>
            <p:nvPr/>
          </p:nvSpPr>
          <p:spPr bwMode="auto">
            <a:xfrm>
              <a:off x="1648" y="1896"/>
              <a:ext cx="2280" cy="728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9" name="Line 206"/>
            <p:cNvSpPr>
              <a:spLocks noChangeShapeType="1"/>
            </p:cNvSpPr>
            <p:nvPr/>
          </p:nvSpPr>
          <p:spPr bwMode="auto">
            <a:xfrm>
              <a:off x="3912" y="2616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831" name="Text Box 207"/>
          <p:cNvSpPr txBox="1">
            <a:spLocks noChangeArrowheads="1"/>
          </p:cNvSpPr>
          <p:nvPr/>
        </p:nvSpPr>
        <p:spPr bwMode="auto">
          <a:xfrm>
            <a:off x="2555875" y="2205038"/>
            <a:ext cx="4325938" cy="10668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Какая часть сыра </a:t>
            </a:r>
          </a:p>
          <a:p>
            <a:r>
              <a:rPr lang="ru-RU" sz="3200" b="1"/>
              <a:t>осталась на блюде?</a:t>
            </a:r>
          </a:p>
        </p:txBody>
      </p:sp>
      <p:sp>
        <p:nvSpPr>
          <p:cNvPr id="26832" name="Text Box 208"/>
          <p:cNvSpPr txBox="1">
            <a:spLocks noChangeArrowheads="1"/>
          </p:cNvSpPr>
          <p:nvPr/>
        </p:nvSpPr>
        <p:spPr bwMode="auto">
          <a:xfrm>
            <a:off x="0" y="260350"/>
            <a:ext cx="8893175" cy="155416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Как разрезать головку сыра </a:t>
            </a:r>
          </a:p>
          <a:p>
            <a:pPr algn="ctr"/>
            <a:r>
              <a:rPr lang="ru-RU" sz="3200" b="1"/>
              <a:t>на 8 равных долей, </a:t>
            </a:r>
          </a:p>
          <a:p>
            <a:pPr algn="ctr"/>
            <a:r>
              <a:rPr lang="ru-RU" sz="3200" b="1"/>
              <a:t>сделав только </a:t>
            </a:r>
            <a:r>
              <a:rPr lang="ru-RU" sz="3200" b="1">
                <a:solidFill>
                  <a:srgbClr val="FF3300"/>
                </a:solidFill>
              </a:rPr>
              <a:t>три</a:t>
            </a:r>
            <a:r>
              <a:rPr lang="ru-RU" sz="3200" b="1"/>
              <a:t> разреза?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6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-0.01643 L 0.0184 0.0798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48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1 0.07986 L 0.3198 -0.1442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0" y="-112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0.47778 0.192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00" y="96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C 0.04045 0.0074 0.0809 0.01481 0.12239 0.00949 C 0.16336 0.00393 0.2125 -0.01875 0.24739 -0.0331 C 0.28281 -0.04746 0.30764 -0.05834 0.33281 -0.07709 C 0.35798 -0.09584 0.38368 -0.12732 0.39826 -0.1456 C 0.41284 -0.16389 0.41632 -0.17523 0.41979 -0.18588 " pathEditMode="relative" rAng="-742508" ptsTypes="aaaaaA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00" y="-680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26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7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26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67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6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6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67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26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6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268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26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500"/>
                            </p:stCondLst>
                            <p:childTnLst>
                              <p:par>
                                <p:cTn id="12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0.19722 -0.22963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500"/>
                            </p:stCondLst>
                            <p:childTnLst>
                              <p:par>
                                <p:cTn id="13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18888 -0.24815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-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500"/>
                            </p:stCondLst>
                            <p:childTnLst>
                              <p:par>
                                <p:cTn id="13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6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0.32222 0.1592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0" y="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6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/>
      <p:bldP spid="26628" grpId="0" animBg="1"/>
      <p:bldP spid="26780" grpId="0" animBg="1"/>
      <p:bldP spid="26781" grpId="0" animBg="1"/>
      <p:bldP spid="26782" grpId="0" animBg="1"/>
      <p:bldP spid="26783" grpId="0" animBg="1"/>
      <p:bldP spid="26792" grpId="0" animBg="1"/>
      <p:bldP spid="26806" grpId="0" animBg="1"/>
      <p:bldP spid="26825" grpId="0" animBg="1"/>
      <p:bldP spid="26826" grpId="0" animBg="1"/>
      <p:bldP spid="26827" grpId="0" animBg="1"/>
      <p:bldP spid="26827" grpId="1" animBg="1"/>
      <p:bldP spid="26831" grpId="0"/>
      <p:bldP spid="268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339975" y="1196975"/>
            <a:ext cx="4464050" cy="4464050"/>
            <a:chOff x="1474" y="754"/>
            <a:chExt cx="2812" cy="2812"/>
          </a:xfrm>
        </p:grpSpPr>
        <p:grpSp>
          <p:nvGrpSpPr>
            <p:cNvPr id="17417" name="Group 3"/>
            <p:cNvGrpSpPr>
              <a:grpSpLocks/>
            </p:cNvGrpSpPr>
            <p:nvPr/>
          </p:nvGrpSpPr>
          <p:grpSpPr bwMode="auto">
            <a:xfrm>
              <a:off x="1474" y="754"/>
              <a:ext cx="2812" cy="2812"/>
              <a:chOff x="1474" y="754"/>
              <a:chExt cx="2812" cy="2812"/>
            </a:xfrm>
          </p:grpSpPr>
          <p:pic>
            <p:nvPicPr>
              <p:cNvPr id="17419" name="Picture 4" descr="часы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06050A"/>
                  </a:clrFrom>
                  <a:clrTo>
                    <a:srgbClr val="06050A">
                      <a:alpha val="0"/>
                    </a:srgbClr>
                  </a:clrTo>
                </a:clrChange>
              </a:blip>
              <a:srcRect l="20708" t="10944" r="20709" b="10945"/>
              <a:stretch>
                <a:fillRect/>
              </a:stretch>
            </p:blipFill>
            <p:spPr bwMode="auto">
              <a:xfrm>
                <a:off x="1474" y="754"/>
                <a:ext cx="2812" cy="2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420" name="Oval 5"/>
              <p:cNvSpPr>
                <a:spLocks noChangeArrowheads="1"/>
              </p:cNvSpPr>
              <p:nvPr/>
            </p:nvSpPr>
            <p:spPr bwMode="auto">
              <a:xfrm>
                <a:off x="2064" y="1344"/>
                <a:ext cx="1632" cy="1632"/>
              </a:xfrm>
              <a:prstGeom prst="ellipse">
                <a:avLst/>
              </a:prstGeom>
              <a:solidFill>
                <a:srgbClr val="4A5998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21" name="Line 6"/>
              <p:cNvSpPr>
                <a:spLocks noChangeShapeType="1"/>
              </p:cNvSpPr>
              <p:nvPr/>
            </p:nvSpPr>
            <p:spPr bwMode="auto">
              <a:xfrm>
                <a:off x="2835" y="2160"/>
                <a:ext cx="816" cy="0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2" name="Line 7"/>
              <p:cNvSpPr>
                <a:spLocks noChangeShapeType="1"/>
              </p:cNvSpPr>
              <p:nvPr/>
            </p:nvSpPr>
            <p:spPr bwMode="auto">
              <a:xfrm>
                <a:off x="2835" y="2160"/>
                <a:ext cx="181" cy="544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18" name="Oval 8"/>
            <p:cNvSpPr>
              <a:spLocks noChangeArrowheads="1"/>
            </p:cNvSpPr>
            <p:nvPr/>
          </p:nvSpPr>
          <p:spPr bwMode="auto">
            <a:xfrm>
              <a:off x="1474" y="754"/>
              <a:ext cx="2812" cy="2812"/>
            </a:xfrm>
            <a:prstGeom prst="ellipse">
              <a:avLst/>
            </a:prstGeom>
            <a:noFill/>
            <a:ln w="76200">
              <a:solidFill>
                <a:srgbClr val="C4006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5849" name="Freeform 9"/>
          <p:cNvSpPr>
            <a:spLocks/>
          </p:cNvSpPr>
          <p:nvPr/>
        </p:nvSpPr>
        <p:spPr bwMode="auto">
          <a:xfrm>
            <a:off x="4535488" y="1652588"/>
            <a:ext cx="1822450" cy="1763712"/>
          </a:xfrm>
          <a:custGeom>
            <a:avLst/>
            <a:gdLst>
              <a:gd name="T0" fmla="*/ 2147483647 w 1148"/>
              <a:gd name="T1" fmla="*/ 2147483647 h 1111"/>
              <a:gd name="T2" fmla="*/ 2147483647 w 1148"/>
              <a:gd name="T3" fmla="*/ 2147483647 h 1111"/>
              <a:gd name="T4" fmla="*/ 2147483647 w 1148"/>
              <a:gd name="T5" fmla="*/ 2147483647 h 1111"/>
              <a:gd name="T6" fmla="*/ 2147483647 w 1148"/>
              <a:gd name="T7" fmla="*/ 2147483647 h 1111"/>
              <a:gd name="T8" fmla="*/ 2147483647 w 1148"/>
              <a:gd name="T9" fmla="*/ 2147483647 h 1111"/>
              <a:gd name="T10" fmla="*/ 2147483647 w 1148"/>
              <a:gd name="T11" fmla="*/ 2147483647 h 1111"/>
              <a:gd name="T12" fmla="*/ 2147483647 w 1148"/>
              <a:gd name="T13" fmla="*/ 2147483647 h 1111"/>
              <a:gd name="T14" fmla="*/ 2147483647 w 1148"/>
              <a:gd name="T15" fmla="*/ 2147483647 h 1111"/>
              <a:gd name="T16" fmla="*/ 2147483647 w 1148"/>
              <a:gd name="T17" fmla="*/ 2147483647 h 1111"/>
              <a:gd name="T18" fmla="*/ 2147483647 w 1148"/>
              <a:gd name="T19" fmla="*/ 2147483647 h 1111"/>
              <a:gd name="T20" fmla="*/ 2147483647 w 1148"/>
              <a:gd name="T21" fmla="*/ 2147483647 h 1111"/>
              <a:gd name="T22" fmla="*/ 2147483647 w 1148"/>
              <a:gd name="T23" fmla="*/ 2147483647 h 1111"/>
              <a:gd name="T24" fmla="*/ 2147483647 w 1148"/>
              <a:gd name="T25" fmla="*/ 2147483647 h 1111"/>
              <a:gd name="T26" fmla="*/ 2147483647 w 1148"/>
              <a:gd name="T27" fmla="*/ 2147483647 h 1111"/>
              <a:gd name="T28" fmla="*/ 2147483647 w 1148"/>
              <a:gd name="T29" fmla="*/ 0 h 1111"/>
              <a:gd name="T30" fmla="*/ 0 w 1148"/>
              <a:gd name="T31" fmla="*/ 2147483647 h 1111"/>
              <a:gd name="T32" fmla="*/ 2147483647 w 1148"/>
              <a:gd name="T33" fmla="*/ 2147483647 h 1111"/>
              <a:gd name="T34" fmla="*/ 2147483647 w 1148"/>
              <a:gd name="T35" fmla="*/ 2147483647 h 111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48"/>
              <a:gd name="T55" fmla="*/ 0 h 1111"/>
              <a:gd name="T56" fmla="*/ 1148 w 1148"/>
              <a:gd name="T57" fmla="*/ 1111 h 111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48" h="1111">
                <a:moveTo>
                  <a:pt x="1148" y="1098"/>
                </a:moveTo>
                <a:lnTo>
                  <a:pt x="1145" y="990"/>
                </a:lnTo>
                <a:lnTo>
                  <a:pt x="1099" y="808"/>
                </a:lnTo>
                <a:lnTo>
                  <a:pt x="1037" y="636"/>
                </a:lnTo>
                <a:lnTo>
                  <a:pt x="983" y="540"/>
                </a:lnTo>
                <a:lnTo>
                  <a:pt x="910" y="437"/>
                </a:lnTo>
                <a:lnTo>
                  <a:pt x="836" y="351"/>
                </a:lnTo>
                <a:lnTo>
                  <a:pt x="773" y="278"/>
                </a:lnTo>
                <a:lnTo>
                  <a:pt x="662" y="195"/>
                </a:lnTo>
                <a:lnTo>
                  <a:pt x="551" y="129"/>
                </a:lnTo>
                <a:lnTo>
                  <a:pt x="464" y="93"/>
                </a:lnTo>
                <a:lnTo>
                  <a:pt x="368" y="60"/>
                </a:lnTo>
                <a:lnTo>
                  <a:pt x="263" y="27"/>
                </a:lnTo>
                <a:lnTo>
                  <a:pt x="161" y="3"/>
                </a:lnTo>
                <a:lnTo>
                  <a:pt x="71" y="0"/>
                </a:lnTo>
                <a:lnTo>
                  <a:pt x="0" y="5"/>
                </a:lnTo>
                <a:lnTo>
                  <a:pt x="31" y="1111"/>
                </a:lnTo>
                <a:lnTo>
                  <a:pt x="1137" y="1104"/>
                </a:lnTo>
              </a:path>
            </a:pathLst>
          </a:custGeom>
          <a:solidFill>
            <a:srgbClr val="FFFF00">
              <a:alpha val="54901"/>
            </a:srgbClr>
          </a:solidFill>
          <a:ln w="19050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916238" y="1628775"/>
            <a:ext cx="3095625" cy="3529013"/>
            <a:chOff x="1837" y="1026"/>
            <a:chExt cx="1950" cy="2223"/>
          </a:xfrm>
        </p:grpSpPr>
        <p:sp>
          <p:nvSpPr>
            <p:cNvPr id="17415" name="Line 11"/>
            <p:cNvSpPr>
              <a:spLocks noChangeShapeType="1"/>
            </p:cNvSpPr>
            <p:nvPr/>
          </p:nvSpPr>
          <p:spPr bwMode="auto">
            <a:xfrm>
              <a:off x="2880" y="1026"/>
              <a:ext cx="0" cy="222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6" name="Line 12"/>
            <p:cNvSpPr>
              <a:spLocks noChangeShapeType="1"/>
            </p:cNvSpPr>
            <p:nvPr/>
          </p:nvSpPr>
          <p:spPr bwMode="auto">
            <a:xfrm flipH="1">
              <a:off x="1837" y="2160"/>
              <a:ext cx="1950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5853" name="Picture 13" descr="film_5750_07"/>
          <p:cNvPicPr>
            <a:picLocks noChangeAspect="1" noChangeArrowheads="1"/>
          </p:cNvPicPr>
          <p:nvPr/>
        </p:nvPicPr>
        <p:blipFill>
          <a:blip r:embed="rId3"/>
          <a:srcRect l="17209" r="41824" b="25027"/>
          <a:stretch>
            <a:fillRect/>
          </a:stretch>
        </p:blipFill>
        <p:spPr bwMode="auto">
          <a:xfrm>
            <a:off x="3132138" y="1196975"/>
            <a:ext cx="3017837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Нижний колонтитул 13"/>
          <p:cNvSpPr>
            <a:spLocks noGrp="1"/>
          </p:cNvSpPr>
          <p:nvPr>
            <p:ph type="ftr" sz="quarter" idx="11"/>
          </p:nvPr>
        </p:nvSpPr>
        <p:spPr>
          <a:xfrm>
            <a:off x="2357438" y="6245225"/>
            <a:ext cx="5857875" cy="476250"/>
          </a:xfrm>
          <a:noFill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6" descr="alisa_v_strane_chudes_2_avi_image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52413" y="-160338"/>
            <a:ext cx="9396413" cy="7046913"/>
          </a:xfr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1476375" y="1844675"/>
            <a:ext cx="433388" cy="2159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1474788" y="1844675"/>
            <a:ext cx="433387" cy="2159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1474788" y="1844675"/>
            <a:ext cx="433387" cy="2159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474788" y="1844675"/>
            <a:ext cx="433387" cy="2159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908175" y="2276475"/>
            <a:ext cx="433388" cy="2159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1474788" y="1844675"/>
            <a:ext cx="433387" cy="2159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1906588" y="2276475"/>
            <a:ext cx="433387" cy="2159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1474788" y="1844675"/>
            <a:ext cx="433387" cy="2159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4" name="AutoShape 10"/>
          <p:cNvSpPr>
            <a:spLocks noChangeArrowheads="1"/>
          </p:cNvSpPr>
          <p:nvPr/>
        </p:nvSpPr>
        <p:spPr bwMode="auto">
          <a:xfrm>
            <a:off x="539750" y="1196975"/>
            <a:ext cx="723900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</a:t>
            </a:r>
          </a:p>
        </p:txBody>
      </p:sp>
      <p:sp>
        <p:nvSpPr>
          <p:cNvPr id="36875" name="AutoShape 11"/>
          <p:cNvSpPr>
            <a:spLocks noChangeArrowheads="1"/>
          </p:cNvSpPr>
          <p:nvPr/>
        </p:nvSpPr>
        <p:spPr bwMode="auto">
          <a:xfrm>
            <a:off x="539750" y="1557338"/>
            <a:ext cx="723900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</a:t>
            </a:r>
          </a:p>
        </p:txBody>
      </p:sp>
      <p:sp>
        <p:nvSpPr>
          <p:cNvPr id="36876" name="AutoShape 12"/>
          <p:cNvSpPr>
            <a:spLocks noChangeArrowheads="1"/>
          </p:cNvSpPr>
          <p:nvPr/>
        </p:nvSpPr>
        <p:spPr bwMode="auto">
          <a:xfrm>
            <a:off x="539750" y="1916113"/>
            <a:ext cx="723900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36877" name="AutoShape 13"/>
          <p:cNvSpPr>
            <a:spLocks noChangeArrowheads="1"/>
          </p:cNvSpPr>
          <p:nvPr/>
        </p:nvSpPr>
        <p:spPr bwMode="auto">
          <a:xfrm>
            <a:off x="539750" y="2276475"/>
            <a:ext cx="723900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36878" name="AutoShape 14"/>
          <p:cNvSpPr>
            <a:spLocks noChangeArrowheads="1"/>
          </p:cNvSpPr>
          <p:nvPr/>
        </p:nvSpPr>
        <p:spPr bwMode="auto">
          <a:xfrm>
            <a:off x="539750" y="2636838"/>
            <a:ext cx="723900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</a:t>
            </a:r>
          </a:p>
        </p:txBody>
      </p:sp>
      <p:sp>
        <p:nvSpPr>
          <p:cNvPr id="36879" name="AutoShape 15"/>
          <p:cNvSpPr>
            <a:spLocks noChangeArrowheads="1"/>
          </p:cNvSpPr>
          <p:nvPr/>
        </p:nvSpPr>
        <p:spPr bwMode="auto">
          <a:xfrm>
            <a:off x="1263650" y="2636838"/>
            <a:ext cx="722313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л</a:t>
            </a:r>
          </a:p>
        </p:txBody>
      </p:sp>
      <p:sp>
        <p:nvSpPr>
          <p:cNvPr id="36880" name="AutoShape 16"/>
          <p:cNvSpPr>
            <a:spLocks noChangeArrowheads="1"/>
          </p:cNvSpPr>
          <p:nvPr/>
        </p:nvSpPr>
        <p:spPr bwMode="auto">
          <a:xfrm>
            <a:off x="1263650" y="2276475"/>
            <a:ext cx="722313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л</a:t>
            </a:r>
          </a:p>
        </p:txBody>
      </p:sp>
      <p:sp>
        <p:nvSpPr>
          <p:cNvPr id="36881" name="AutoShape 17"/>
          <p:cNvSpPr>
            <a:spLocks noChangeArrowheads="1"/>
          </p:cNvSpPr>
          <p:nvPr/>
        </p:nvSpPr>
        <p:spPr bwMode="auto">
          <a:xfrm>
            <a:off x="1263650" y="1557338"/>
            <a:ext cx="722313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36882" name="AutoShape 18"/>
          <p:cNvSpPr>
            <a:spLocks noChangeArrowheads="1"/>
          </p:cNvSpPr>
          <p:nvPr/>
        </p:nvSpPr>
        <p:spPr bwMode="auto">
          <a:xfrm>
            <a:off x="1263650" y="2995613"/>
            <a:ext cx="722313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</a:t>
            </a:r>
          </a:p>
        </p:txBody>
      </p:sp>
      <p:sp>
        <p:nvSpPr>
          <p:cNvPr id="36883" name="AutoShape 19"/>
          <p:cNvSpPr>
            <a:spLocks noChangeArrowheads="1"/>
          </p:cNvSpPr>
          <p:nvPr/>
        </p:nvSpPr>
        <p:spPr bwMode="auto">
          <a:xfrm>
            <a:off x="1263650" y="3714750"/>
            <a:ext cx="722313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е</a:t>
            </a:r>
          </a:p>
        </p:txBody>
      </p:sp>
      <p:sp>
        <p:nvSpPr>
          <p:cNvPr id="36884" name="AutoShape 20"/>
          <p:cNvSpPr>
            <a:spLocks noChangeArrowheads="1"/>
          </p:cNvSpPr>
          <p:nvPr/>
        </p:nvSpPr>
        <p:spPr bwMode="auto">
          <a:xfrm>
            <a:off x="1263650" y="3355975"/>
            <a:ext cx="722313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36885" name="AutoShape 21"/>
          <p:cNvSpPr>
            <a:spLocks noChangeArrowheads="1"/>
          </p:cNvSpPr>
          <p:nvPr/>
        </p:nvSpPr>
        <p:spPr bwMode="auto">
          <a:xfrm>
            <a:off x="1263650" y="4078288"/>
            <a:ext cx="722313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</a:t>
            </a:r>
          </a:p>
        </p:txBody>
      </p:sp>
      <p:sp>
        <p:nvSpPr>
          <p:cNvPr id="36886" name="AutoShape 22"/>
          <p:cNvSpPr>
            <a:spLocks noChangeArrowheads="1"/>
          </p:cNvSpPr>
          <p:nvPr/>
        </p:nvSpPr>
        <p:spPr bwMode="auto">
          <a:xfrm>
            <a:off x="1984375" y="1557338"/>
            <a:ext cx="722313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</a:t>
            </a:r>
          </a:p>
        </p:txBody>
      </p:sp>
      <p:sp>
        <p:nvSpPr>
          <p:cNvPr id="36887" name="AutoShape 23"/>
          <p:cNvSpPr>
            <a:spLocks noChangeArrowheads="1"/>
          </p:cNvSpPr>
          <p:nvPr/>
        </p:nvSpPr>
        <p:spPr bwMode="auto">
          <a:xfrm>
            <a:off x="1984375" y="1916113"/>
            <a:ext cx="722313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е</a:t>
            </a:r>
          </a:p>
        </p:txBody>
      </p:sp>
      <p:sp>
        <p:nvSpPr>
          <p:cNvPr id="36888" name="AutoShape 24"/>
          <p:cNvSpPr>
            <a:spLocks noChangeArrowheads="1"/>
          </p:cNvSpPr>
          <p:nvPr/>
        </p:nvSpPr>
        <p:spPr bwMode="auto">
          <a:xfrm>
            <a:off x="1984375" y="2276475"/>
            <a:ext cx="722313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</a:t>
            </a:r>
          </a:p>
        </p:txBody>
      </p:sp>
      <p:sp>
        <p:nvSpPr>
          <p:cNvPr id="36889" name="AutoShape 25"/>
          <p:cNvSpPr>
            <a:spLocks noChangeArrowheads="1"/>
          </p:cNvSpPr>
          <p:nvPr/>
        </p:nvSpPr>
        <p:spPr bwMode="auto">
          <a:xfrm>
            <a:off x="1984375" y="2995613"/>
            <a:ext cx="722313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36890" name="AutoShape 26"/>
          <p:cNvSpPr>
            <a:spLocks noChangeArrowheads="1"/>
          </p:cNvSpPr>
          <p:nvPr/>
        </p:nvSpPr>
        <p:spPr bwMode="auto">
          <a:xfrm>
            <a:off x="1984375" y="3355975"/>
            <a:ext cx="722313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е</a:t>
            </a:r>
          </a:p>
        </p:txBody>
      </p:sp>
      <p:sp>
        <p:nvSpPr>
          <p:cNvPr id="36891" name="AutoShape 27"/>
          <p:cNvSpPr>
            <a:spLocks noChangeArrowheads="1"/>
          </p:cNvSpPr>
          <p:nvPr/>
        </p:nvSpPr>
        <p:spPr bwMode="auto">
          <a:xfrm>
            <a:off x="1984375" y="4078288"/>
            <a:ext cx="722313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</a:t>
            </a:r>
          </a:p>
        </p:txBody>
      </p:sp>
      <p:sp>
        <p:nvSpPr>
          <p:cNvPr id="36892" name="AutoShape 28"/>
          <p:cNvSpPr>
            <a:spLocks noChangeArrowheads="1"/>
          </p:cNvSpPr>
          <p:nvPr/>
        </p:nvSpPr>
        <p:spPr bwMode="auto">
          <a:xfrm>
            <a:off x="1984375" y="3714750"/>
            <a:ext cx="722313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</a:t>
            </a:r>
          </a:p>
        </p:txBody>
      </p:sp>
      <p:sp>
        <p:nvSpPr>
          <p:cNvPr id="36893" name="AutoShape 29"/>
          <p:cNvSpPr>
            <a:spLocks noChangeArrowheads="1"/>
          </p:cNvSpPr>
          <p:nvPr/>
        </p:nvSpPr>
        <p:spPr bwMode="auto">
          <a:xfrm>
            <a:off x="2703513" y="3355975"/>
            <a:ext cx="723900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</a:t>
            </a:r>
          </a:p>
        </p:txBody>
      </p:sp>
      <p:sp>
        <p:nvSpPr>
          <p:cNvPr id="36894" name="AutoShape 30"/>
          <p:cNvSpPr>
            <a:spLocks noChangeArrowheads="1"/>
          </p:cNvSpPr>
          <p:nvPr/>
        </p:nvSpPr>
        <p:spPr bwMode="auto">
          <a:xfrm>
            <a:off x="2703513" y="2995613"/>
            <a:ext cx="723900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</a:t>
            </a:r>
          </a:p>
        </p:txBody>
      </p:sp>
      <p:sp>
        <p:nvSpPr>
          <p:cNvPr id="36895" name="AutoShape 31"/>
          <p:cNvSpPr>
            <a:spLocks noChangeArrowheads="1"/>
          </p:cNvSpPr>
          <p:nvPr/>
        </p:nvSpPr>
        <p:spPr bwMode="auto">
          <a:xfrm>
            <a:off x="2703513" y="2636838"/>
            <a:ext cx="723900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</a:t>
            </a:r>
          </a:p>
        </p:txBody>
      </p:sp>
      <p:sp>
        <p:nvSpPr>
          <p:cNvPr id="36896" name="AutoShape 32"/>
          <p:cNvSpPr>
            <a:spLocks noChangeArrowheads="1"/>
          </p:cNvSpPr>
          <p:nvPr/>
        </p:nvSpPr>
        <p:spPr bwMode="auto">
          <a:xfrm>
            <a:off x="2703513" y="4437063"/>
            <a:ext cx="723900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36897" name="AutoShape 33"/>
          <p:cNvSpPr>
            <a:spLocks noChangeArrowheads="1"/>
          </p:cNvSpPr>
          <p:nvPr/>
        </p:nvSpPr>
        <p:spPr bwMode="auto">
          <a:xfrm>
            <a:off x="2703513" y="4078288"/>
            <a:ext cx="723900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</a:t>
            </a:r>
          </a:p>
        </p:txBody>
      </p:sp>
      <p:sp>
        <p:nvSpPr>
          <p:cNvPr id="36898" name="AutoShape 34"/>
          <p:cNvSpPr>
            <a:spLocks noChangeArrowheads="1"/>
          </p:cNvSpPr>
          <p:nvPr/>
        </p:nvSpPr>
        <p:spPr bwMode="auto">
          <a:xfrm>
            <a:off x="1981200" y="2636838"/>
            <a:ext cx="722313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</a:t>
            </a:r>
          </a:p>
        </p:txBody>
      </p:sp>
      <p:sp>
        <p:nvSpPr>
          <p:cNvPr id="36899" name="AutoShape 35"/>
          <p:cNvSpPr>
            <a:spLocks noChangeArrowheads="1"/>
          </p:cNvSpPr>
          <p:nvPr/>
        </p:nvSpPr>
        <p:spPr bwMode="auto">
          <a:xfrm>
            <a:off x="2703513" y="3714750"/>
            <a:ext cx="723900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</a:t>
            </a:r>
          </a:p>
        </p:txBody>
      </p:sp>
      <p:sp>
        <p:nvSpPr>
          <p:cNvPr id="36900" name="AutoShape 36"/>
          <p:cNvSpPr>
            <a:spLocks noChangeArrowheads="1"/>
          </p:cNvSpPr>
          <p:nvPr/>
        </p:nvSpPr>
        <p:spPr bwMode="auto">
          <a:xfrm>
            <a:off x="2703513" y="5157788"/>
            <a:ext cx="723900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</a:t>
            </a:r>
          </a:p>
        </p:txBody>
      </p:sp>
      <p:sp>
        <p:nvSpPr>
          <p:cNvPr id="36901" name="AutoShape 37"/>
          <p:cNvSpPr>
            <a:spLocks noChangeArrowheads="1"/>
          </p:cNvSpPr>
          <p:nvPr/>
        </p:nvSpPr>
        <p:spPr bwMode="auto">
          <a:xfrm>
            <a:off x="1260475" y="1916113"/>
            <a:ext cx="723900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</a:t>
            </a:r>
          </a:p>
        </p:txBody>
      </p:sp>
      <p:sp>
        <p:nvSpPr>
          <p:cNvPr id="36902" name="AutoShape 38"/>
          <p:cNvSpPr>
            <a:spLocks noChangeArrowheads="1"/>
          </p:cNvSpPr>
          <p:nvPr/>
        </p:nvSpPr>
        <p:spPr bwMode="auto">
          <a:xfrm>
            <a:off x="2703513" y="5516563"/>
            <a:ext cx="723900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</a:t>
            </a:r>
          </a:p>
        </p:txBody>
      </p:sp>
      <p:sp>
        <p:nvSpPr>
          <p:cNvPr id="36903" name="AutoShape 39"/>
          <p:cNvSpPr>
            <a:spLocks noChangeArrowheads="1"/>
          </p:cNvSpPr>
          <p:nvPr/>
        </p:nvSpPr>
        <p:spPr bwMode="auto">
          <a:xfrm>
            <a:off x="2703513" y="4797425"/>
            <a:ext cx="723900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е</a:t>
            </a:r>
          </a:p>
        </p:txBody>
      </p:sp>
      <p:sp>
        <p:nvSpPr>
          <p:cNvPr id="36904" name="AutoShape 40"/>
          <p:cNvSpPr>
            <a:spLocks noChangeArrowheads="1"/>
          </p:cNvSpPr>
          <p:nvPr/>
        </p:nvSpPr>
        <p:spPr bwMode="auto">
          <a:xfrm>
            <a:off x="3424238" y="2995613"/>
            <a:ext cx="723900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</a:t>
            </a:r>
          </a:p>
        </p:txBody>
      </p:sp>
      <p:sp>
        <p:nvSpPr>
          <p:cNvPr id="36905" name="AutoShape 41"/>
          <p:cNvSpPr>
            <a:spLocks noChangeArrowheads="1"/>
          </p:cNvSpPr>
          <p:nvPr/>
        </p:nvSpPr>
        <p:spPr bwMode="auto">
          <a:xfrm>
            <a:off x="3424238" y="1196975"/>
            <a:ext cx="723900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</a:t>
            </a:r>
          </a:p>
        </p:txBody>
      </p:sp>
      <p:sp>
        <p:nvSpPr>
          <p:cNvPr id="36906" name="AutoShape 42"/>
          <p:cNvSpPr>
            <a:spLocks noChangeArrowheads="1"/>
          </p:cNvSpPr>
          <p:nvPr/>
        </p:nvSpPr>
        <p:spPr bwMode="auto">
          <a:xfrm>
            <a:off x="3424238" y="1557338"/>
            <a:ext cx="723900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л</a:t>
            </a:r>
          </a:p>
        </p:txBody>
      </p:sp>
      <p:sp>
        <p:nvSpPr>
          <p:cNvPr id="36907" name="AutoShape 43"/>
          <p:cNvSpPr>
            <a:spLocks noChangeArrowheads="1"/>
          </p:cNvSpPr>
          <p:nvPr/>
        </p:nvSpPr>
        <p:spPr bwMode="auto">
          <a:xfrm>
            <a:off x="3424238" y="1916113"/>
            <a:ext cx="723900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</a:t>
            </a:r>
          </a:p>
        </p:txBody>
      </p:sp>
      <p:sp>
        <p:nvSpPr>
          <p:cNvPr id="36908" name="AutoShape 44"/>
          <p:cNvSpPr>
            <a:spLocks noChangeArrowheads="1"/>
          </p:cNvSpPr>
          <p:nvPr/>
        </p:nvSpPr>
        <p:spPr bwMode="auto">
          <a:xfrm>
            <a:off x="3424238" y="2276475"/>
            <a:ext cx="723900" cy="3603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щ</a:t>
            </a:r>
          </a:p>
        </p:txBody>
      </p:sp>
      <p:sp>
        <p:nvSpPr>
          <p:cNvPr id="36909" name="AutoShape 45"/>
          <p:cNvSpPr>
            <a:spLocks noChangeArrowheads="1"/>
          </p:cNvSpPr>
          <p:nvPr/>
        </p:nvSpPr>
        <p:spPr bwMode="auto">
          <a:xfrm>
            <a:off x="3424238" y="2636838"/>
            <a:ext cx="723900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</a:t>
            </a:r>
          </a:p>
        </p:txBody>
      </p:sp>
      <p:sp>
        <p:nvSpPr>
          <p:cNvPr id="36910" name="AutoShape 46"/>
          <p:cNvSpPr>
            <a:spLocks noChangeArrowheads="1"/>
          </p:cNvSpPr>
          <p:nvPr/>
        </p:nvSpPr>
        <p:spPr bwMode="auto">
          <a:xfrm>
            <a:off x="3424238" y="3355975"/>
            <a:ext cx="723900" cy="3587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ь</a:t>
            </a:r>
          </a:p>
        </p:txBody>
      </p:sp>
      <p:sp>
        <p:nvSpPr>
          <p:cNvPr id="36911" name="Text Box 47"/>
          <p:cNvSpPr txBox="1">
            <a:spLocks noChangeArrowheads="1"/>
          </p:cNvSpPr>
          <p:nvPr/>
        </p:nvSpPr>
        <p:spPr bwMode="auto">
          <a:xfrm>
            <a:off x="4284663" y="2565400"/>
            <a:ext cx="4537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Результат действия сложения</a:t>
            </a:r>
          </a:p>
        </p:txBody>
      </p:sp>
      <p:sp>
        <p:nvSpPr>
          <p:cNvPr id="36912" name="AutoShape 48"/>
          <p:cNvSpPr>
            <a:spLocks noChangeArrowheads="1"/>
          </p:cNvSpPr>
          <p:nvPr/>
        </p:nvSpPr>
        <p:spPr bwMode="auto">
          <a:xfrm>
            <a:off x="1258888" y="4437063"/>
            <a:ext cx="723900" cy="36036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</a:t>
            </a:r>
          </a:p>
        </p:txBody>
      </p:sp>
      <p:sp>
        <p:nvSpPr>
          <p:cNvPr id="36913" name="Text Box 49"/>
          <p:cNvSpPr txBox="1">
            <a:spLocks noChangeArrowheads="1"/>
          </p:cNvSpPr>
          <p:nvPr/>
        </p:nvSpPr>
        <p:spPr bwMode="auto">
          <a:xfrm>
            <a:off x="4932363" y="2276475"/>
            <a:ext cx="367188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Самая маленькая изученная единица длины</a:t>
            </a:r>
          </a:p>
        </p:txBody>
      </p:sp>
      <p:sp>
        <p:nvSpPr>
          <p:cNvPr id="36914" name="Text Box 50"/>
          <p:cNvSpPr txBox="1">
            <a:spLocks noChangeArrowheads="1"/>
          </p:cNvSpPr>
          <p:nvPr/>
        </p:nvSpPr>
        <p:spPr bwMode="auto">
          <a:xfrm>
            <a:off x="4787900" y="2492375"/>
            <a:ext cx="37449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Сумма длин всех сторон фигуры</a:t>
            </a:r>
          </a:p>
        </p:txBody>
      </p:sp>
      <p:sp>
        <p:nvSpPr>
          <p:cNvPr id="36915" name="Text Box 51"/>
          <p:cNvSpPr txBox="1">
            <a:spLocks noChangeArrowheads="1"/>
          </p:cNvSpPr>
          <p:nvPr/>
        </p:nvSpPr>
        <p:spPr bwMode="auto">
          <a:xfrm>
            <a:off x="4859338" y="2349500"/>
            <a:ext cx="37433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Единица длины равная 10 мм</a:t>
            </a:r>
          </a:p>
        </p:txBody>
      </p:sp>
      <p:sp>
        <p:nvSpPr>
          <p:cNvPr id="36916" name="Text Box 52"/>
          <p:cNvSpPr txBox="1">
            <a:spLocks noChangeArrowheads="1"/>
          </p:cNvSpPr>
          <p:nvPr/>
        </p:nvSpPr>
        <p:spPr bwMode="auto">
          <a:xfrm>
            <a:off x="4572000" y="2276475"/>
            <a:ext cx="41767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Чтобы найти … прямоугольника, нужно длину умножить на ширину.</a:t>
            </a:r>
          </a:p>
        </p:txBody>
      </p:sp>
      <p:sp>
        <p:nvSpPr>
          <p:cNvPr id="36917" name="AutoShape 53"/>
          <p:cNvSpPr>
            <a:spLocks noChangeArrowheads="1"/>
          </p:cNvSpPr>
          <p:nvPr/>
        </p:nvSpPr>
        <p:spPr bwMode="auto">
          <a:xfrm>
            <a:off x="755650" y="765175"/>
            <a:ext cx="215900" cy="360363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18" name="AutoShape 54"/>
          <p:cNvSpPr>
            <a:spLocks noChangeArrowheads="1"/>
          </p:cNvSpPr>
          <p:nvPr/>
        </p:nvSpPr>
        <p:spPr bwMode="auto">
          <a:xfrm>
            <a:off x="1547813" y="1125538"/>
            <a:ext cx="215900" cy="360362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19" name="AutoShape 55"/>
          <p:cNvSpPr>
            <a:spLocks noChangeArrowheads="1"/>
          </p:cNvSpPr>
          <p:nvPr/>
        </p:nvSpPr>
        <p:spPr bwMode="auto">
          <a:xfrm>
            <a:off x="2195513" y="1125538"/>
            <a:ext cx="215900" cy="360362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20" name="AutoShape 56"/>
          <p:cNvSpPr>
            <a:spLocks noChangeArrowheads="1"/>
          </p:cNvSpPr>
          <p:nvPr/>
        </p:nvSpPr>
        <p:spPr bwMode="auto">
          <a:xfrm>
            <a:off x="2916238" y="2205038"/>
            <a:ext cx="215900" cy="360362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21" name="AutoShape 57"/>
          <p:cNvSpPr>
            <a:spLocks noChangeArrowheads="1"/>
          </p:cNvSpPr>
          <p:nvPr/>
        </p:nvSpPr>
        <p:spPr bwMode="auto">
          <a:xfrm>
            <a:off x="3635375" y="765175"/>
            <a:ext cx="215900" cy="360363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6922" name="Picture 58" descr="s_98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1975" y="1071563"/>
            <a:ext cx="466566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69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69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6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6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6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6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6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6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6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6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"/>
                            </p:stCondLst>
                            <p:childTnLst>
                              <p:par>
                                <p:cTn id="4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"/>
                            </p:stCondLst>
                            <p:childTnLst>
                              <p:par>
                                <p:cTn id="5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"/>
                            </p:stCondLst>
                            <p:childTnLst>
                              <p:par>
                                <p:cTn id="5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369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369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36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36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36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"/>
                            </p:stCondLst>
                            <p:childTnLst>
                              <p:par>
                                <p:cTn id="7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36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36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36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60"/>
                            </p:stCondLst>
                            <p:childTnLst>
                              <p:par>
                                <p:cTn id="7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36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36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368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40"/>
                            </p:stCondLst>
                            <p:childTnLst>
                              <p:par>
                                <p:cTn id="8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20"/>
                            </p:stCondLst>
                            <p:childTnLst>
                              <p:par>
                                <p:cTn id="8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6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6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6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00"/>
                            </p:stCondLst>
                            <p:childTnLst>
                              <p:par>
                                <p:cTn id="9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36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36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36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80"/>
                            </p:stCondLst>
                            <p:childTnLst>
                              <p:par>
                                <p:cTn id="10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3" dur="80"/>
                                        <p:tgtEl>
                                          <p:spTgt spid="3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4" dur="80"/>
                                        <p:tgtEl>
                                          <p:spTgt spid="3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80"/>
                                        <p:tgtEl>
                                          <p:spTgt spid="36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60"/>
                            </p:stCondLst>
                            <p:childTnLst>
                              <p:par>
                                <p:cTn id="10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9" dur="80"/>
                                        <p:tgtEl>
                                          <p:spTgt spid="36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0" dur="80"/>
                                        <p:tgtEl>
                                          <p:spTgt spid="36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80"/>
                                        <p:tgtEl>
                                          <p:spTgt spid="36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40"/>
                            </p:stCondLst>
                            <p:childTnLst>
                              <p:par>
                                <p:cTn id="1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36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36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36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20"/>
                            </p:stCondLst>
                            <p:childTnLst>
                              <p:par>
                                <p:cTn id="11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20"/>
                            </p:stCondLst>
                            <p:childTnLst>
                              <p:par>
                                <p:cTn id="1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8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720"/>
                            </p:stCondLst>
                            <p:childTnLst>
                              <p:par>
                                <p:cTn id="1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2" dur="80"/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3" dur="80"/>
                                        <p:tgtEl>
                                          <p:spTgt spid="369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80"/>
                                        <p:tgtEl>
                                          <p:spTgt spid="369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9" dur="80"/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0" dur="80"/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80"/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80"/>
                            </p:stCondLst>
                            <p:childTnLst>
                              <p:par>
                                <p:cTn id="14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5" dur="80"/>
                                        <p:tgtEl>
                                          <p:spTgt spid="3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6" dur="80"/>
                                        <p:tgtEl>
                                          <p:spTgt spid="3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80"/>
                                        <p:tgtEl>
                                          <p:spTgt spid="3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0"/>
                            </p:stCondLst>
                            <p:childTnLst>
                              <p:par>
                                <p:cTn id="14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1" dur="80"/>
                                        <p:tgtEl>
                                          <p:spTgt spid="36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2" dur="80"/>
                                        <p:tgtEl>
                                          <p:spTgt spid="36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80"/>
                                        <p:tgtEl>
                                          <p:spTgt spid="36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40"/>
                            </p:stCondLst>
                            <p:childTnLst>
                              <p:par>
                                <p:cTn id="15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7" dur="80"/>
                                        <p:tgtEl>
                                          <p:spTgt spid="36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8" dur="80"/>
                                        <p:tgtEl>
                                          <p:spTgt spid="36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80"/>
                                        <p:tgtEl>
                                          <p:spTgt spid="36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20"/>
                            </p:stCondLst>
                            <p:childTnLst>
                              <p:par>
                                <p:cTn id="16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3" dur="80"/>
                                        <p:tgtEl>
                                          <p:spTgt spid="36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4" dur="80"/>
                                        <p:tgtEl>
                                          <p:spTgt spid="36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80"/>
                                        <p:tgtEl>
                                          <p:spTgt spid="36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00"/>
                            </p:stCondLst>
                            <p:childTnLst>
                              <p:par>
                                <p:cTn id="16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9" dur="80"/>
                                        <p:tgtEl>
                                          <p:spTgt spid="36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0" dur="80"/>
                                        <p:tgtEl>
                                          <p:spTgt spid="36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80"/>
                                        <p:tgtEl>
                                          <p:spTgt spid="36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80"/>
                            </p:stCondLst>
                            <p:childTnLst>
                              <p:par>
                                <p:cTn id="17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5" dur="80"/>
                                        <p:tgtEl>
                                          <p:spTgt spid="36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6" dur="80"/>
                                        <p:tgtEl>
                                          <p:spTgt spid="36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80"/>
                                        <p:tgtEl>
                                          <p:spTgt spid="36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60"/>
                            </p:stCondLst>
                            <p:childTnLst>
                              <p:par>
                                <p:cTn id="17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1" dur="80"/>
                                        <p:tgtEl>
                                          <p:spTgt spid="36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2" dur="80"/>
                                        <p:tgtEl>
                                          <p:spTgt spid="36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80"/>
                                        <p:tgtEl>
                                          <p:spTgt spid="36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640"/>
                            </p:stCondLst>
                            <p:childTnLst>
                              <p:par>
                                <p:cTn id="18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9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140"/>
                            </p:stCondLst>
                            <p:childTnLst>
                              <p:par>
                                <p:cTn id="19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4" dur="500"/>
                                        <p:tgtEl>
                                          <p:spTgt spid="3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640"/>
                            </p:stCondLst>
                            <p:childTnLst>
                              <p:par>
                                <p:cTn id="19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8" dur="80"/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9" dur="80"/>
                                        <p:tgtEl>
                                          <p:spTgt spid="369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80"/>
                                        <p:tgtEl>
                                          <p:spTgt spid="369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5" dur="80"/>
                                        <p:tgtEl>
                                          <p:spTgt spid="36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6" dur="80"/>
                                        <p:tgtEl>
                                          <p:spTgt spid="36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80"/>
                                        <p:tgtEl>
                                          <p:spTgt spid="36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80"/>
                            </p:stCondLst>
                            <p:childTnLst>
                              <p:par>
                                <p:cTn id="20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1" dur="80"/>
                                        <p:tgtEl>
                                          <p:spTgt spid="36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2" dur="80"/>
                                        <p:tgtEl>
                                          <p:spTgt spid="36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80"/>
                                        <p:tgtEl>
                                          <p:spTgt spid="36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60"/>
                            </p:stCondLst>
                            <p:childTnLst>
                              <p:par>
                                <p:cTn id="2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7" dur="80"/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8" dur="80"/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9" dur="80"/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40"/>
                            </p:stCondLst>
                            <p:childTnLst>
                              <p:par>
                                <p:cTn id="2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3" dur="80"/>
                                        <p:tgtEl>
                                          <p:spTgt spid="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4" dur="80"/>
                                        <p:tgtEl>
                                          <p:spTgt spid="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5" dur="80"/>
                                        <p:tgtEl>
                                          <p:spTgt spid="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20"/>
                            </p:stCondLst>
                            <p:childTnLst>
                              <p:par>
                                <p:cTn id="2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9" dur="80"/>
                                        <p:tgtEl>
                                          <p:spTgt spid="36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0" dur="80"/>
                                        <p:tgtEl>
                                          <p:spTgt spid="36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1" dur="80"/>
                                        <p:tgtEl>
                                          <p:spTgt spid="36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400"/>
                            </p:stCondLst>
                            <p:childTnLst>
                              <p:par>
                                <p:cTn id="23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5" dur="80"/>
                                        <p:tgtEl>
                                          <p:spTgt spid="36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6" dur="80"/>
                                        <p:tgtEl>
                                          <p:spTgt spid="36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7" dur="80"/>
                                        <p:tgtEl>
                                          <p:spTgt spid="36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80"/>
                            </p:stCondLst>
                            <p:childTnLst>
                              <p:par>
                                <p:cTn id="2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1" dur="80"/>
                                        <p:tgtEl>
                                          <p:spTgt spid="36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2" dur="80"/>
                                        <p:tgtEl>
                                          <p:spTgt spid="36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3" dur="80"/>
                                        <p:tgtEl>
                                          <p:spTgt spid="369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560"/>
                            </p:stCondLst>
                            <p:childTnLst>
                              <p:par>
                                <p:cTn id="24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7" dur="80"/>
                                        <p:tgtEl>
                                          <p:spTgt spid="36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8" dur="80"/>
                                        <p:tgtEl>
                                          <p:spTgt spid="36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9" dur="80"/>
                                        <p:tgtEl>
                                          <p:spTgt spid="36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640"/>
                            </p:stCondLst>
                            <p:childTnLst>
                              <p:par>
                                <p:cTn id="25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3" dur="80"/>
                                        <p:tgtEl>
                                          <p:spTgt spid="36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4" dur="80"/>
                                        <p:tgtEl>
                                          <p:spTgt spid="36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5" dur="80"/>
                                        <p:tgtEl>
                                          <p:spTgt spid="36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720"/>
                            </p:stCondLst>
                            <p:childTnLst>
                              <p:par>
                                <p:cTn id="25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8" dur="500"/>
                                        <p:tgtEl>
                                          <p:spTgt spid="369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61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1220"/>
                            </p:stCondLst>
                            <p:childTnLst>
                              <p:par>
                                <p:cTn id="26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6" dur="500"/>
                                        <p:tgtEl>
                                          <p:spTgt spid="36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1720"/>
                            </p:stCondLst>
                            <p:childTnLst>
                              <p:par>
                                <p:cTn id="26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0" dur="80"/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1" dur="80"/>
                                        <p:tgtEl>
                                          <p:spTgt spid="369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2" dur="80"/>
                                        <p:tgtEl>
                                          <p:spTgt spid="369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7" dur="80"/>
                                        <p:tgtEl>
                                          <p:spTgt spid="36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8" dur="80"/>
                                        <p:tgtEl>
                                          <p:spTgt spid="36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80"/>
                                        <p:tgtEl>
                                          <p:spTgt spid="36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80"/>
                            </p:stCondLst>
                            <p:childTnLst>
                              <p:par>
                                <p:cTn id="28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3" dur="80"/>
                                        <p:tgtEl>
                                          <p:spTgt spid="36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4" dur="80"/>
                                        <p:tgtEl>
                                          <p:spTgt spid="36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5" dur="80"/>
                                        <p:tgtEl>
                                          <p:spTgt spid="36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60"/>
                            </p:stCondLst>
                            <p:childTnLst>
                              <p:par>
                                <p:cTn id="28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9" dur="80"/>
                                        <p:tgtEl>
                                          <p:spTgt spid="36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0" dur="80"/>
                                        <p:tgtEl>
                                          <p:spTgt spid="36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1" dur="80"/>
                                        <p:tgtEl>
                                          <p:spTgt spid="36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240"/>
                            </p:stCondLst>
                            <p:childTnLst>
                              <p:par>
                                <p:cTn id="29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5" dur="80"/>
                                        <p:tgtEl>
                                          <p:spTgt spid="36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6" dur="80"/>
                                        <p:tgtEl>
                                          <p:spTgt spid="36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7" dur="80"/>
                                        <p:tgtEl>
                                          <p:spTgt spid="36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320"/>
                            </p:stCondLst>
                            <p:childTnLst>
                              <p:par>
                                <p:cTn id="29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1" dur="80"/>
                                        <p:tgtEl>
                                          <p:spTgt spid="36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2" dur="80"/>
                                        <p:tgtEl>
                                          <p:spTgt spid="36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3" dur="80"/>
                                        <p:tgtEl>
                                          <p:spTgt spid="36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00"/>
                            </p:stCondLst>
                            <p:childTnLst>
                              <p:par>
                                <p:cTn id="30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7" dur="80"/>
                                        <p:tgtEl>
                                          <p:spTgt spid="36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8" dur="80"/>
                                        <p:tgtEl>
                                          <p:spTgt spid="36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9" dur="80"/>
                                        <p:tgtEl>
                                          <p:spTgt spid="36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80"/>
                            </p:stCondLst>
                            <p:childTnLst>
                              <p:par>
                                <p:cTn id="3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3" dur="80"/>
                                        <p:tgtEl>
                                          <p:spTgt spid="36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4" dur="80"/>
                                        <p:tgtEl>
                                          <p:spTgt spid="36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5" dur="80"/>
                                        <p:tgtEl>
                                          <p:spTgt spid="36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4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19" dur="2000" fill="hold"/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21" dur="1000" fill="hold"/>
                                        <p:tgtEl>
                                          <p:spTgt spid="368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2" presetID="4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23" dur="1000" fill="hold"/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4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25" dur="1000" fill="hold"/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6" presetID="4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27" dur="1000" fill="hold"/>
                                        <p:tgtEl>
                                          <p:spTgt spid="36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8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29" dur="1000" fill="hold"/>
                                        <p:tgtEl>
                                          <p:spTgt spid="36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0" presetID="4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31" dur="1000" fill="hold"/>
                                        <p:tgtEl>
                                          <p:spTgt spid="36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2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33" dur="1000" fill="hold"/>
                                        <p:tgtEl>
                                          <p:spTgt spid="36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4" presetID="4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35" dur="1000" fill="hold"/>
                                        <p:tgtEl>
                                          <p:spTgt spid="36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6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37" dur="1000" fill="hold"/>
                                        <p:tgtEl>
                                          <p:spTgt spid="36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36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11" grpId="0"/>
      <p:bldP spid="36911" grpId="1"/>
      <p:bldP spid="36913" grpId="0"/>
      <p:bldP spid="36913" grpId="1"/>
      <p:bldP spid="36914" grpId="0"/>
      <p:bldP spid="36914" grpId="1"/>
      <p:bldP spid="36915" grpId="0"/>
      <p:bldP spid="36915" grpId="1"/>
      <p:bldP spid="36916" grpId="0"/>
      <p:bldP spid="36917" grpId="0" animBg="1"/>
      <p:bldP spid="36917" grpId="1" animBg="1"/>
      <p:bldP spid="36918" grpId="0" animBg="1"/>
      <p:bldP spid="36918" grpId="1" animBg="1"/>
      <p:bldP spid="36919" grpId="0" animBg="1"/>
      <p:bldP spid="36919" grpId="1" animBg="1"/>
      <p:bldP spid="36920" grpId="0" animBg="1"/>
      <p:bldP spid="36920" grpId="1" animBg="1"/>
      <p:bldP spid="369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r>
              <a:rPr lang="ru-RU" sz="5400" dirty="0" smtClean="0">
                <a:solidFill>
                  <a:srgbClr val="FF3399"/>
                </a:solidFill>
                <a:latin typeface="Comic Sans MS" pitchFamily="66" charset="0"/>
              </a:rPr>
              <a:t>Оценим нашу </a:t>
            </a:r>
            <a:r>
              <a:rPr lang="ru-RU" sz="5400" dirty="0" smtClean="0">
                <a:solidFill>
                  <a:srgbClr val="FF3399"/>
                </a:solidFill>
                <a:latin typeface="Comic Sans MS" pitchFamily="66" charset="0"/>
              </a:rPr>
              <a:t>работу</a:t>
            </a:r>
            <a:br>
              <a:rPr lang="ru-RU" sz="5400" dirty="0" smtClean="0">
                <a:solidFill>
                  <a:srgbClr val="FF3399"/>
                </a:solidFill>
                <a:latin typeface="Comic Sans MS" pitchFamily="66" charset="0"/>
              </a:rPr>
            </a:br>
            <a:endParaRPr lang="ru-RU" sz="5400" dirty="0" smtClean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19460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32741" y="1916833"/>
            <a:ext cx="3996759" cy="3384868"/>
          </a:xfrm>
          <a:noFill/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Все легко и просто!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Надо повторить еще раз.</a:t>
            </a:r>
          </a:p>
          <a:p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Совсем не понятно.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627798"/>
              </p:ext>
            </p:extLst>
          </p:nvPr>
        </p:nvGraphicFramePr>
        <p:xfrm>
          <a:off x="755575" y="1744846"/>
          <a:ext cx="2448273" cy="6129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6091">
                  <a:extLst>
                    <a:ext uri="{9D8B030D-6E8A-4147-A177-3AD203B41FA5}">
                      <a16:colId xmlns:a16="http://schemas.microsoft.com/office/drawing/2014/main" val="2287429081"/>
                    </a:ext>
                  </a:extLst>
                </a:gridCol>
                <a:gridCol w="816091">
                  <a:extLst>
                    <a:ext uri="{9D8B030D-6E8A-4147-A177-3AD203B41FA5}">
                      <a16:colId xmlns:a16="http://schemas.microsoft.com/office/drawing/2014/main" val="4126297604"/>
                    </a:ext>
                  </a:extLst>
                </a:gridCol>
                <a:gridCol w="816091">
                  <a:extLst>
                    <a:ext uri="{9D8B030D-6E8A-4147-A177-3AD203B41FA5}">
                      <a16:colId xmlns:a16="http://schemas.microsoft.com/office/drawing/2014/main" val="3294270461"/>
                    </a:ext>
                  </a:extLst>
                </a:gridCol>
              </a:tblGrid>
              <a:tr h="6129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0987"/>
                  </a:ext>
                </a:extLst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122797"/>
              </p:ext>
            </p:extLst>
          </p:nvPr>
        </p:nvGraphicFramePr>
        <p:xfrm>
          <a:off x="755575" y="3230788"/>
          <a:ext cx="2448273" cy="6129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6091">
                  <a:extLst>
                    <a:ext uri="{9D8B030D-6E8A-4147-A177-3AD203B41FA5}">
                      <a16:colId xmlns:a16="http://schemas.microsoft.com/office/drawing/2014/main" val="4052396913"/>
                    </a:ext>
                  </a:extLst>
                </a:gridCol>
                <a:gridCol w="816091">
                  <a:extLst>
                    <a:ext uri="{9D8B030D-6E8A-4147-A177-3AD203B41FA5}">
                      <a16:colId xmlns:a16="http://schemas.microsoft.com/office/drawing/2014/main" val="408579502"/>
                    </a:ext>
                  </a:extLst>
                </a:gridCol>
                <a:gridCol w="816091">
                  <a:extLst>
                    <a:ext uri="{9D8B030D-6E8A-4147-A177-3AD203B41FA5}">
                      <a16:colId xmlns:a16="http://schemas.microsoft.com/office/drawing/2014/main" val="1127897504"/>
                    </a:ext>
                  </a:extLst>
                </a:gridCol>
              </a:tblGrid>
              <a:tr h="6129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662118"/>
                  </a:ext>
                </a:extLst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430823"/>
              </p:ext>
            </p:extLst>
          </p:nvPr>
        </p:nvGraphicFramePr>
        <p:xfrm>
          <a:off x="755576" y="4869160"/>
          <a:ext cx="2448273" cy="6129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6091">
                  <a:extLst>
                    <a:ext uri="{9D8B030D-6E8A-4147-A177-3AD203B41FA5}">
                      <a16:colId xmlns:a16="http://schemas.microsoft.com/office/drawing/2014/main" val="4052396913"/>
                    </a:ext>
                  </a:extLst>
                </a:gridCol>
                <a:gridCol w="816091">
                  <a:extLst>
                    <a:ext uri="{9D8B030D-6E8A-4147-A177-3AD203B41FA5}">
                      <a16:colId xmlns:a16="http://schemas.microsoft.com/office/drawing/2014/main" val="408579502"/>
                    </a:ext>
                  </a:extLst>
                </a:gridCol>
                <a:gridCol w="816091">
                  <a:extLst>
                    <a:ext uri="{9D8B030D-6E8A-4147-A177-3AD203B41FA5}">
                      <a16:colId xmlns:a16="http://schemas.microsoft.com/office/drawing/2014/main" val="1127897504"/>
                    </a:ext>
                  </a:extLst>
                </a:gridCol>
              </a:tblGrid>
              <a:tr h="6129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66211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solidFill>
                  <a:srgbClr val="FF3399"/>
                </a:solidFill>
                <a:latin typeface="Comic Sans MS" pitchFamily="66" charset="0"/>
              </a:rPr>
              <a:t>Домашнее задание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929188"/>
          </a:xfrm>
        </p:spPr>
        <p:txBody>
          <a:bodyPr/>
          <a:lstStyle/>
          <a:p>
            <a:r>
              <a:rPr lang="ru-RU" smtClean="0">
                <a:latin typeface="Comic Sans MS" pitchFamily="66" charset="0"/>
              </a:rPr>
              <a:t>Правило на с.80, выполните устно задания на этой странице, чтобы повторить то, что мы сегодня изучили.</a:t>
            </a:r>
          </a:p>
          <a:p>
            <a:r>
              <a:rPr lang="ru-RU" smtClean="0">
                <a:latin typeface="Comic Sans MS" pitchFamily="66" charset="0"/>
              </a:rPr>
              <a:t>А письменное задание по выбору:</a:t>
            </a:r>
          </a:p>
          <a:p>
            <a:pPr algn="ctr">
              <a:buFontTx/>
              <a:buNone/>
            </a:pPr>
            <a:r>
              <a:rPr lang="ru-RU" sz="4000" b="1" smtClean="0">
                <a:latin typeface="Comic Sans MS" pitchFamily="66" charset="0"/>
              </a:rPr>
              <a:t>№ 3 на с.81 </a:t>
            </a:r>
          </a:p>
          <a:p>
            <a:pPr algn="ctr">
              <a:buFontTx/>
              <a:buNone/>
            </a:pPr>
            <a:r>
              <a:rPr lang="ru-RU" smtClean="0">
                <a:latin typeface="Comic Sans MS" pitchFamily="66" charset="0"/>
              </a:rPr>
              <a:t>Или для любителей математики </a:t>
            </a:r>
            <a:r>
              <a:rPr lang="ru-RU" b="1" smtClean="0">
                <a:latin typeface="Comic Sans MS" pitchFamily="66" charset="0"/>
              </a:rPr>
              <a:t>задание по карточкам</a:t>
            </a:r>
            <a:r>
              <a:rPr lang="ru-RU" smtClean="0">
                <a:latin typeface="Comic Sans MS" pitchFamily="66" charset="0"/>
              </a:rPr>
              <a:t>.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tea_steaming_md_wh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143000"/>
            <a:ext cx="2874962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7" descr="_4615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75" y="3571875"/>
            <a:ext cx="40005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Приглашаем на чай!</a:t>
            </a:r>
          </a:p>
        </p:txBody>
      </p:sp>
      <p:pic>
        <p:nvPicPr>
          <p:cNvPr id="4101" name="Picture 11" descr="фрукты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1428750"/>
            <a:ext cx="286385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Разгадай шифр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492500" y="1268413"/>
            <a:ext cx="2305050" cy="51847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200" smtClean="0">
                <a:latin typeface="Comic Sans MS" pitchFamily="66" charset="0"/>
              </a:rPr>
              <a:t>8</a:t>
            </a:r>
            <a:r>
              <a:rPr lang="ru-RU" sz="5400" baseline="14000" smtClean="0">
                <a:latin typeface="Comic Sans MS" pitchFamily="66" charset="0"/>
              </a:rPr>
              <a:t> . </a:t>
            </a:r>
            <a:r>
              <a:rPr lang="ru-RU" sz="3200" smtClean="0">
                <a:latin typeface="Comic Sans MS" pitchFamily="66" charset="0"/>
              </a:rPr>
              <a:t>4 </a:t>
            </a:r>
          </a:p>
          <a:p>
            <a:pPr eaLnBrk="1" hangingPunct="1">
              <a:buFontTx/>
              <a:buNone/>
            </a:pPr>
            <a:r>
              <a:rPr lang="ru-RU" sz="3200" smtClean="0">
                <a:latin typeface="Comic Sans MS" pitchFamily="66" charset="0"/>
              </a:rPr>
              <a:t>75 </a:t>
            </a:r>
            <a:r>
              <a:rPr lang="en-US" sz="3200" smtClean="0">
                <a:latin typeface="Comic Sans MS" pitchFamily="66" charset="0"/>
                <a:cs typeface="Arial" charset="0"/>
              </a:rPr>
              <a:t>-</a:t>
            </a:r>
            <a:r>
              <a:rPr lang="ru-RU" sz="3200" smtClean="0">
                <a:latin typeface="Comic Sans MS" pitchFamily="66" charset="0"/>
              </a:rPr>
              <a:t> 24 </a:t>
            </a:r>
          </a:p>
          <a:p>
            <a:pPr eaLnBrk="1" hangingPunct="1">
              <a:buFontTx/>
              <a:buNone/>
            </a:pPr>
            <a:r>
              <a:rPr lang="ru-RU" sz="3200" smtClean="0">
                <a:latin typeface="Comic Sans MS" pitchFamily="66" charset="0"/>
              </a:rPr>
              <a:t>3 </a:t>
            </a:r>
            <a:r>
              <a:rPr lang="ru-RU" sz="5400" baseline="14000" smtClean="0">
                <a:latin typeface="Comic Sans MS" pitchFamily="66" charset="0"/>
              </a:rPr>
              <a:t>. </a:t>
            </a:r>
            <a:r>
              <a:rPr lang="ru-RU" sz="3200" smtClean="0">
                <a:latin typeface="Comic Sans MS" pitchFamily="66" charset="0"/>
              </a:rPr>
              <a:t>9  </a:t>
            </a:r>
          </a:p>
          <a:p>
            <a:pPr eaLnBrk="1" hangingPunct="1">
              <a:buFontTx/>
              <a:buNone/>
            </a:pPr>
            <a:r>
              <a:rPr lang="ru-RU" sz="3200" smtClean="0">
                <a:latin typeface="Comic Sans MS" pitchFamily="66" charset="0"/>
              </a:rPr>
              <a:t>81: 9 </a:t>
            </a:r>
          </a:p>
          <a:p>
            <a:pPr eaLnBrk="1" hangingPunct="1">
              <a:buFontTx/>
              <a:buNone/>
            </a:pPr>
            <a:r>
              <a:rPr lang="ru-RU" sz="3200" smtClean="0">
                <a:latin typeface="Comic Sans MS" pitchFamily="66" charset="0"/>
              </a:rPr>
              <a:t>36 + 56 </a:t>
            </a:r>
          </a:p>
          <a:p>
            <a:pPr eaLnBrk="1" hangingPunct="1">
              <a:buFontTx/>
              <a:buNone/>
            </a:pPr>
            <a:r>
              <a:rPr lang="ru-RU" sz="3200" smtClean="0">
                <a:latin typeface="Comic Sans MS" pitchFamily="66" charset="0"/>
              </a:rPr>
              <a:t>64 : 8  </a:t>
            </a:r>
          </a:p>
          <a:p>
            <a:pPr eaLnBrk="1" hangingPunct="1">
              <a:buFontTx/>
              <a:buNone/>
            </a:pPr>
            <a:r>
              <a:rPr lang="ru-RU" sz="3200" smtClean="0">
                <a:latin typeface="Comic Sans MS" pitchFamily="66" charset="0"/>
              </a:rPr>
              <a:t>0</a:t>
            </a:r>
            <a:r>
              <a:rPr lang="ru-RU" sz="5400" baseline="14000" smtClean="0">
                <a:latin typeface="Comic Sans MS" pitchFamily="66" charset="0"/>
              </a:rPr>
              <a:t> .</a:t>
            </a:r>
            <a:r>
              <a:rPr lang="ru-RU" sz="3200" smtClean="0">
                <a:latin typeface="Comic Sans MS" pitchFamily="66" charset="0"/>
              </a:rPr>
              <a:t> 4  </a:t>
            </a:r>
          </a:p>
          <a:p>
            <a:pPr eaLnBrk="1" hangingPunct="1">
              <a:buFontTx/>
              <a:buNone/>
            </a:pPr>
            <a:r>
              <a:rPr lang="ru-RU" sz="3200" smtClean="0">
                <a:latin typeface="Comic Sans MS" pitchFamily="66" charset="0"/>
              </a:rPr>
              <a:t>1 </a:t>
            </a:r>
            <a:r>
              <a:rPr lang="ru-RU" sz="5400" baseline="14000" smtClean="0">
                <a:latin typeface="Comic Sans MS" pitchFamily="66" charset="0"/>
              </a:rPr>
              <a:t>.</a:t>
            </a:r>
            <a:r>
              <a:rPr lang="ru-RU" sz="3200" smtClean="0">
                <a:latin typeface="Comic Sans MS" pitchFamily="66" charset="0"/>
              </a:rPr>
              <a:t> 12 </a:t>
            </a:r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179388" y="2708275"/>
            <a:ext cx="8640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3563938" y="1125538"/>
            <a:ext cx="4038600" cy="51133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4 –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у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51 –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27 –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е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32 –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92 –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ь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9 –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л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0 –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и</a:t>
            </a: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8 –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82 –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2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12 - </a:t>
            </a:r>
            <a:r>
              <a:rPr lang="ru-RU" sz="32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2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22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build="p"/>
      <p:bldP spid="122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Апельсин</a:t>
            </a:r>
          </a:p>
        </p:txBody>
      </p:sp>
      <p:pic>
        <p:nvPicPr>
          <p:cNvPr id="6147" name="Picture 4" descr="up1">
            <a:hlinkClick r:id="rId2" action="ppaction://hlinkfile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614613" y="1995488"/>
            <a:ext cx="3914775" cy="3733800"/>
          </a:xfr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00012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4A599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Тема урока: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229600" cy="23034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9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«Доли»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331913" y="2060575"/>
            <a:ext cx="920750" cy="1343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PropisiTT"/>
              </a:rPr>
              <a:t>1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1547813" y="3644900"/>
            <a:ext cx="920750" cy="1416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PropisiTT"/>
              </a:rPr>
              <a:t>2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6011863" y="1916113"/>
            <a:ext cx="776287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PropisiTT"/>
              </a:rPr>
              <a:t>1</a:t>
            </a:r>
          </a:p>
        </p:txBody>
      </p:sp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6084888" y="3644900"/>
            <a:ext cx="93662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PropisiTT"/>
              </a:rPr>
              <a:t>4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395288" y="3500438"/>
            <a:ext cx="21605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4932363" y="3429000"/>
            <a:ext cx="21605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 flipH="1">
            <a:off x="2843213" y="2276475"/>
            <a:ext cx="1728787" cy="2233613"/>
            <a:chOff x="2290" y="1797"/>
            <a:chExt cx="862" cy="1407"/>
          </a:xfrm>
        </p:grpSpPr>
        <p:sp>
          <p:nvSpPr>
            <p:cNvPr id="8206" name="Line 11"/>
            <p:cNvSpPr>
              <a:spLocks noChangeShapeType="1"/>
            </p:cNvSpPr>
            <p:nvPr/>
          </p:nvSpPr>
          <p:spPr bwMode="auto">
            <a:xfrm>
              <a:off x="2290" y="2523"/>
              <a:ext cx="862" cy="681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Line 12"/>
            <p:cNvSpPr>
              <a:spLocks noChangeShapeType="1"/>
            </p:cNvSpPr>
            <p:nvPr/>
          </p:nvSpPr>
          <p:spPr bwMode="auto">
            <a:xfrm flipV="1">
              <a:off x="2290" y="1797"/>
              <a:ext cx="862" cy="726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4535488" y="908050"/>
            <a:ext cx="4608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ЧИСЛИТЕЛЬ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-180975" y="908050"/>
            <a:ext cx="46085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ЧИСЛИТЕЛЬ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0" y="5516563"/>
            <a:ext cx="46085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ЗНАМЕНАТЕЛЬ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787900" y="5516563"/>
            <a:ext cx="46085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ЗНАМЕНАТЕЛЬ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99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99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5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6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0" grpId="1" animBg="1"/>
      <p:bldP spid="9222" grpId="0" animBg="1"/>
      <p:bldP spid="9222" grpId="1" animBg="1"/>
      <p:bldP spid="9223" grpId="0" animBg="1"/>
      <p:bldP spid="9223" grpId="1" animBg="1"/>
      <p:bldP spid="9224" grpId="0" animBg="1"/>
      <p:bldP spid="9224" grpId="1" animBg="1"/>
      <p:bldP spid="9225" grpId="0" animBg="1"/>
      <p:bldP spid="9226" grpId="0" animBg="1"/>
      <p:bldP spid="9230" grpId="0"/>
      <p:bldP spid="9231" grpId="0"/>
      <p:bldP spid="9232" grpId="0"/>
      <p:bldP spid="92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2297113" y="2943225"/>
            <a:ext cx="1728787" cy="706438"/>
          </a:xfrm>
          <a:prstGeom prst="line">
            <a:avLst/>
          </a:prstGeom>
          <a:noFill/>
          <a:ln w="5715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3540125" y="2205038"/>
            <a:ext cx="1782763" cy="706437"/>
          </a:xfrm>
          <a:prstGeom prst="line">
            <a:avLst/>
          </a:prstGeom>
          <a:noFill/>
          <a:ln w="5715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027488" y="1504950"/>
            <a:ext cx="2995612" cy="1616075"/>
            <a:chOff x="2113" y="788"/>
            <a:chExt cx="1887" cy="1018"/>
          </a:xfrm>
        </p:grpSpPr>
        <p:grpSp>
          <p:nvGrpSpPr>
            <p:cNvPr id="9714" name="Group 6"/>
            <p:cNvGrpSpPr>
              <a:grpSpLocks/>
            </p:cNvGrpSpPr>
            <p:nvPr/>
          </p:nvGrpSpPr>
          <p:grpSpPr bwMode="auto">
            <a:xfrm rot="203311">
              <a:off x="2634" y="788"/>
              <a:ext cx="544" cy="365"/>
              <a:chOff x="1888" y="3216"/>
              <a:chExt cx="848" cy="768"/>
            </a:xfrm>
          </p:grpSpPr>
          <p:grpSp>
            <p:nvGrpSpPr>
              <p:cNvPr id="9792" name="Group 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95" name="Freeform 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96" name="Freeform 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97" name="Freeform 1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93" name="Line 1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94" name="Line 1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15" name="Group 13"/>
            <p:cNvGrpSpPr>
              <a:grpSpLocks/>
            </p:cNvGrpSpPr>
            <p:nvPr/>
          </p:nvGrpSpPr>
          <p:grpSpPr bwMode="auto">
            <a:xfrm rot="203311">
              <a:off x="2365" y="953"/>
              <a:ext cx="545" cy="365"/>
              <a:chOff x="1888" y="3216"/>
              <a:chExt cx="848" cy="768"/>
            </a:xfrm>
          </p:grpSpPr>
          <p:grpSp>
            <p:nvGrpSpPr>
              <p:cNvPr id="9786" name="Group 1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89" name="Freeform 1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90" name="Freeform 1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91" name="Freeform 1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87" name="Line 1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88" name="Line 1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16" name="Group 20"/>
            <p:cNvGrpSpPr>
              <a:grpSpLocks/>
            </p:cNvGrpSpPr>
            <p:nvPr/>
          </p:nvGrpSpPr>
          <p:grpSpPr bwMode="auto">
            <a:xfrm rot="203311">
              <a:off x="2914" y="898"/>
              <a:ext cx="544" cy="365"/>
              <a:chOff x="1888" y="3216"/>
              <a:chExt cx="848" cy="768"/>
            </a:xfrm>
          </p:grpSpPr>
          <p:grpSp>
            <p:nvGrpSpPr>
              <p:cNvPr id="9780" name="Group 2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83" name="Freeform 2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4" name="Freeform 2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85" name="Freeform 2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81" name="Line 2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82" name="Line 2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17" name="Group 27"/>
            <p:cNvGrpSpPr>
              <a:grpSpLocks/>
            </p:cNvGrpSpPr>
            <p:nvPr/>
          </p:nvGrpSpPr>
          <p:grpSpPr bwMode="auto">
            <a:xfrm rot="203311">
              <a:off x="2646" y="1063"/>
              <a:ext cx="544" cy="365"/>
              <a:chOff x="1888" y="3216"/>
              <a:chExt cx="848" cy="768"/>
            </a:xfrm>
          </p:grpSpPr>
          <p:grpSp>
            <p:nvGrpSpPr>
              <p:cNvPr id="9774" name="Group 2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77" name="Freeform 2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8" name="Freeform 3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9" name="Freeform 3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75" name="Line 3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76" name="Line 3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18" name="Group 34"/>
            <p:cNvGrpSpPr>
              <a:grpSpLocks/>
            </p:cNvGrpSpPr>
            <p:nvPr/>
          </p:nvGrpSpPr>
          <p:grpSpPr bwMode="auto">
            <a:xfrm rot="203311">
              <a:off x="3175" y="1007"/>
              <a:ext cx="544" cy="366"/>
              <a:chOff x="1888" y="3216"/>
              <a:chExt cx="848" cy="768"/>
            </a:xfrm>
          </p:grpSpPr>
          <p:grpSp>
            <p:nvGrpSpPr>
              <p:cNvPr id="9768" name="Group 3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71" name="Freeform 3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2" name="Freeform 3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73" name="Freeform 3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69" name="Line 3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70" name="Line 4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19" name="Group 41"/>
            <p:cNvGrpSpPr>
              <a:grpSpLocks/>
            </p:cNvGrpSpPr>
            <p:nvPr/>
          </p:nvGrpSpPr>
          <p:grpSpPr bwMode="auto">
            <a:xfrm rot="203311">
              <a:off x="2907" y="1172"/>
              <a:ext cx="544" cy="365"/>
              <a:chOff x="1888" y="3216"/>
              <a:chExt cx="848" cy="768"/>
            </a:xfrm>
          </p:grpSpPr>
          <p:grpSp>
            <p:nvGrpSpPr>
              <p:cNvPr id="9762" name="Group 4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65" name="Freeform 4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6" name="Freeform 4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7" name="Freeform 4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63" name="Line 4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64" name="Line 4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20" name="Group 48"/>
            <p:cNvGrpSpPr>
              <a:grpSpLocks/>
            </p:cNvGrpSpPr>
            <p:nvPr/>
          </p:nvGrpSpPr>
          <p:grpSpPr bwMode="auto">
            <a:xfrm rot="203311">
              <a:off x="3456" y="1117"/>
              <a:ext cx="544" cy="365"/>
              <a:chOff x="1888" y="3216"/>
              <a:chExt cx="848" cy="768"/>
            </a:xfrm>
          </p:grpSpPr>
          <p:grpSp>
            <p:nvGrpSpPr>
              <p:cNvPr id="9756" name="Group 4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59" name="Freeform 5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0" name="Freeform 5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61" name="Freeform 5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57" name="Line 5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8" name="Line 5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21" name="Group 55"/>
            <p:cNvGrpSpPr>
              <a:grpSpLocks/>
            </p:cNvGrpSpPr>
            <p:nvPr/>
          </p:nvGrpSpPr>
          <p:grpSpPr bwMode="auto">
            <a:xfrm rot="203311">
              <a:off x="3188" y="1282"/>
              <a:ext cx="544" cy="365"/>
              <a:chOff x="1888" y="3216"/>
              <a:chExt cx="848" cy="768"/>
            </a:xfrm>
          </p:grpSpPr>
          <p:grpSp>
            <p:nvGrpSpPr>
              <p:cNvPr id="9750" name="Group 5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53" name="Freeform 5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4" name="Freeform 5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55" name="Freeform 5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51" name="Line 6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52" name="Line 6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22" name="Group 62"/>
            <p:cNvGrpSpPr>
              <a:grpSpLocks/>
            </p:cNvGrpSpPr>
            <p:nvPr/>
          </p:nvGrpSpPr>
          <p:grpSpPr bwMode="auto">
            <a:xfrm rot="203311">
              <a:off x="2113" y="1110"/>
              <a:ext cx="544" cy="366"/>
              <a:chOff x="1888" y="3216"/>
              <a:chExt cx="848" cy="768"/>
            </a:xfrm>
          </p:grpSpPr>
          <p:grpSp>
            <p:nvGrpSpPr>
              <p:cNvPr id="9744" name="Group 6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47" name="Freeform 6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8" name="Freeform 6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9" name="Freeform 6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45" name="Line 6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46" name="Line 6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23" name="Group 69"/>
            <p:cNvGrpSpPr>
              <a:grpSpLocks/>
            </p:cNvGrpSpPr>
            <p:nvPr/>
          </p:nvGrpSpPr>
          <p:grpSpPr bwMode="auto">
            <a:xfrm rot="203311">
              <a:off x="2394" y="1221"/>
              <a:ext cx="545" cy="366"/>
              <a:chOff x="1888" y="3216"/>
              <a:chExt cx="848" cy="768"/>
            </a:xfrm>
          </p:grpSpPr>
          <p:grpSp>
            <p:nvGrpSpPr>
              <p:cNvPr id="9738" name="Group 7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41" name="Freeform 7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2" name="Freeform 7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43" name="Freeform 7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39" name="Line 7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40" name="Line 7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24" name="Group 76"/>
            <p:cNvGrpSpPr>
              <a:grpSpLocks/>
            </p:cNvGrpSpPr>
            <p:nvPr/>
          </p:nvGrpSpPr>
          <p:grpSpPr bwMode="auto">
            <a:xfrm rot="203311">
              <a:off x="2654" y="1330"/>
              <a:ext cx="544" cy="365"/>
              <a:chOff x="1888" y="3216"/>
              <a:chExt cx="848" cy="768"/>
            </a:xfrm>
          </p:grpSpPr>
          <p:grpSp>
            <p:nvGrpSpPr>
              <p:cNvPr id="9732" name="Group 7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35" name="Freeform 7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6" name="Freeform 7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7" name="Freeform 8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33" name="Line 8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34" name="Line 8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725" name="Group 83"/>
            <p:cNvGrpSpPr>
              <a:grpSpLocks/>
            </p:cNvGrpSpPr>
            <p:nvPr/>
          </p:nvGrpSpPr>
          <p:grpSpPr bwMode="auto">
            <a:xfrm rot="203311">
              <a:off x="2935" y="1440"/>
              <a:ext cx="545" cy="366"/>
              <a:chOff x="1888" y="3216"/>
              <a:chExt cx="848" cy="768"/>
            </a:xfrm>
          </p:grpSpPr>
          <p:grpSp>
            <p:nvGrpSpPr>
              <p:cNvPr id="9726" name="Group 8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29" name="Freeform 8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0" name="Freeform 8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1" name="Freeform 8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27" name="Line 8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28" name="Line 8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7" name="Group 90"/>
          <p:cNvGrpSpPr>
            <a:grpSpLocks/>
          </p:cNvGrpSpPr>
          <p:nvPr/>
        </p:nvGrpSpPr>
        <p:grpSpPr bwMode="auto">
          <a:xfrm>
            <a:off x="2784475" y="2274888"/>
            <a:ext cx="2995613" cy="1614487"/>
            <a:chOff x="1330" y="1273"/>
            <a:chExt cx="1887" cy="1017"/>
          </a:xfrm>
        </p:grpSpPr>
        <p:grpSp>
          <p:nvGrpSpPr>
            <p:cNvPr id="9630" name="Group 91"/>
            <p:cNvGrpSpPr>
              <a:grpSpLocks/>
            </p:cNvGrpSpPr>
            <p:nvPr/>
          </p:nvGrpSpPr>
          <p:grpSpPr bwMode="auto">
            <a:xfrm rot="203311">
              <a:off x="1851" y="1273"/>
              <a:ext cx="544" cy="365"/>
              <a:chOff x="1888" y="3216"/>
              <a:chExt cx="848" cy="768"/>
            </a:xfrm>
          </p:grpSpPr>
          <p:grpSp>
            <p:nvGrpSpPr>
              <p:cNvPr id="9708" name="Group 9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11" name="Freeform 9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12" name="Freeform 9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13" name="Freeform 9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09" name="Line 9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10" name="Line 9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31" name="Group 98"/>
            <p:cNvGrpSpPr>
              <a:grpSpLocks/>
            </p:cNvGrpSpPr>
            <p:nvPr/>
          </p:nvGrpSpPr>
          <p:grpSpPr bwMode="auto">
            <a:xfrm rot="203311">
              <a:off x="1593" y="1434"/>
              <a:ext cx="544" cy="366"/>
              <a:chOff x="1888" y="3216"/>
              <a:chExt cx="848" cy="768"/>
            </a:xfrm>
          </p:grpSpPr>
          <p:grpSp>
            <p:nvGrpSpPr>
              <p:cNvPr id="9702" name="Group 9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705" name="Freeform 10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06" name="Freeform 10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07" name="Freeform 10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03" name="Line 10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04" name="Line 10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32" name="Group 105"/>
            <p:cNvGrpSpPr>
              <a:grpSpLocks/>
            </p:cNvGrpSpPr>
            <p:nvPr/>
          </p:nvGrpSpPr>
          <p:grpSpPr bwMode="auto">
            <a:xfrm rot="203311">
              <a:off x="1330" y="1596"/>
              <a:ext cx="544" cy="365"/>
              <a:chOff x="1888" y="3216"/>
              <a:chExt cx="848" cy="768"/>
            </a:xfrm>
          </p:grpSpPr>
          <p:grpSp>
            <p:nvGrpSpPr>
              <p:cNvPr id="9696" name="Group 10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99" name="Freeform 10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00" name="Freeform 10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01" name="Freeform 10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97" name="Line 11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98" name="Line 11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33" name="Group 112"/>
            <p:cNvGrpSpPr>
              <a:grpSpLocks/>
            </p:cNvGrpSpPr>
            <p:nvPr/>
          </p:nvGrpSpPr>
          <p:grpSpPr bwMode="auto">
            <a:xfrm rot="203311">
              <a:off x="2131" y="1383"/>
              <a:ext cx="544" cy="365"/>
              <a:chOff x="1888" y="3216"/>
              <a:chExt cx="848" cy="768"/>
            </a:xfrm>
          </p:grpSpPr>
          <p:grpSp>
            <p:nvGrpSpPr>
              <p:cNvPr id="9690" name="Group 11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93" name="Freeform 11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94" name="Freeform 11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95" name="Freeform 11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91" name="Line 11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92" name="Line 11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34" name="Group 119"/>
            <p:cNvGrpSpPr>
              <a:grpSpLocks/>
            </p:cNvGrpSpPr>
            <p:nvPr/>
          </p:nvGrpSpPr>
          <p:grpSpPr bwMode="auto">
            <a:xfrm rot="203311">
              <a:off x="1873" y="1544"/>
              <a:ext cx="545" cy="366"/>
              <a:chOff x="1888" y="3216"/>
              <a:chExt cx="848" cy="768"/>
            </a:xfrm>
          </p:grpSpPr>
          <p:grpSp>
            <p:nvGrpSpPr>
              <p:cNvPr id="9684" name="Group 12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87" name="Freeform 12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88" name="Freeform 12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89" name="Freeform 12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85" name="Line 12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86" name="Line 12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35" name="Group 126"/>
            <p:cNvGrpSpPr>
              <a:grpSpLocks/>
            </p:cNvGrpSpPr>
            <p:nvPr/>
          </p:nvGrpSpPr>
          <p:grpSpPr bwMode="auto">
            <a:xfrm rot="203311">
              <a:off x="1610" y="1706"/>
              <a:ext cx="546" cy="365"/>
              <a:chOff x="1888" y="3216"/>
              <a:chExt cx="848" cy="768"/>
            </a:xfrm>
          </p:grpSpPr>
          <p:grpSp>
            <p:nvGrpSpPr>
              <p:cNvPr id="9678" name="Group 12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81" name="Freeform 12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82" name="Freeform 12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83" name="Freeform 13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79" name="Line 13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80" name="Line 13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36" name="Group 133"/>
            <p:cNvGrpSpPr>
              <a:grpSpLocks/>
            </p:cNvGrpSpPr>
            <p:nvPr/>
          </p:nvGrpSpPr>
          <p:grpSpPr bwMode="auto">
            <a:xfrm rot="203311">
              <a:off x="2392" y="1492"/>
              <a:ext cx="544" cy="365"/>
              <a:chOff x="1888" y="3216"/>
              <a:chExt cx="848" cy="768"/>
            </a:xfrm>
          </p:grpSpPr>
          <p:grpSp>
            <p:nvGrpSpPr>
              <p:cNvPr id="9672" name="Group 13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75" name="Freeform 13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76" name="Freeform 13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77" name="Freeform 13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73" name="Line 13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74" name="Line 13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37" name="Group 140"/>
            <p:cNvGrpSpPr>
              <a:grpSpLocks/>
            </p:cNvGrpSpPr>
            <p:nvPr/>
          </p:nvGrpSpPr>
          <p:grpSpPr bwMode="auto">
            <a:xfrm rot="203311">
              <a:off x="2134" y="1653"/>
              <a:ext cx="544" cy="366"/>
              <a:chOff x="1888" y="3216"/>
              <a:chExt cx="848" cy="768"/>
            </a:xfrm>
          </p:grpSpPr>
          <p:grpSp>
            <p:nvGrpSpPr>
              <p:cNvPr id="9666" name="Group 14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69" name="Freeform 14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70" name="Freeform 14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71" name="Freeform 14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67" name="Line 14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68" name="Line 14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38" name="Group 147"/>
            <p:cNvGrpSpPr>
              <a:grpSpLocks/>
            </p:cNvGrpSpPr>
            <p:nvPr/>
          </p:nvGrpSpPr>
          <p:grpSpPr bwMode="auto">
            <a:xfrm rot="203311">
              <a:off x="1871" y="1815"/>
              <a:ext cx="544" cy="365"/>
              <a:chOff x="1888" y="3216"/>
              <a:chExt cx="848" cy="768"/>
            </a:xfrm>
          </p:grpSpPr>
          <p:grpSp>
            <p:nvGrpSpPr>
              <p:cNvPr id="9660" name="Group 14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63" name="Freeform 14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64" name="Freeform 15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65" name="Freeform 15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61" name="Line 15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62" name="Line 15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39" name="Group 154"/>
            <p:cNvGrpSpPr>
              <a:grpSpLocks/>
            </p:cNvGrpSpPr>
            <p:nvPr/>
          </p:nvGrpSpPr>
          <p:grpSpPr bwMode="auto">
            <a:xfrm rot="203311">
              <a:off x="2672" y="1602"/>
              <a:ext cx="545" cy="365"/>
              <a:chOff x="1888" y="3216"/>
              <a:chExt cx="848" cy="768"/>
            </a:xfrm>
          </p:grpSpPr>
          <p:grpSp>
            <p:nvGrpSpPr>
              <p:cNvPr id="9654" name="Group 15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57" name="Freeform 15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58" name="Freeform 15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59" name="Freeform 15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55" name="Line 15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56" name="Line 16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40" name="Group 161"/>
            <p:cNvGrpSpPr>
              <a:grpSpLocks/>
            </p:cNvGrpSpPr>
            <p:nvPr/>
          </p:nvGrpSpPr>
          <p:grpSpPr bwMode="auto">
            <a:xfrm rot="203311">
              <a:off x="2414" y="1764"/>
              <a:ext cx="545" cy="365"/>
              <a:chOff x="1888" y="3216"/>
              <a:chExt cx="848" cy="768"/>
            </a:xfrm>
          </p:grpSpPr>
          <p:grpSp>
            <p:nvGrpSpPr>
              <p:cNvPr id="9648" name="Group 16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51" name="Freeform 16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52" name="Freeform 16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53" name="Freeform 16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49" name="Line 16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50" name="Line 16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641" name="Group 168"/>
            <p:cNvGrpSpPr>
              <a:grpSpLocks/>
            </p:cNvGrpSpPr>
            <p:nvPr/>
          </p:nvGrpSpPr>
          <p:grpSpPr bwMode="auto">
            <a:xfrm rot="203311">
              <a:off x="2151" y="1925"/>
              <a:ext cx="545" cy="365"/>
              <a:chOff x="1888" y="3216"/>
              <a:chExt cx="848" cy="768"/>
            </a:xfrm>
          </p:grpSpPr>
          <p:grpSp>
            <p:nvGrpSpPr>
              <p:cNvPr id="9642" name="Group 16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45" name="Freeform 17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46" name="Freeform 17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47" name="Freeform 17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43" name="Line 17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44" name="Line 17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2105" name="Group 175"/>
          <p:cNvGrpSpPr>
            <a:grpSpLocks/>
          </p:cNvGrpSpPr>
          <p:nvPr/>
        </p:nvGrpSpPr>
        <p:grpSpPr bwMode="auto">
          <a:xfrm>
            <a:off x="1585913" y="3017838"/>
            <a:ext cx="2995612" cy="1616075"/>
            <a:chOff x="551" y="1757"/>
            <a:chExt cx="1887" cy="1018"/>
          </a:xfrm>
        </p:grpSpPr>
        <p:grpSp>
          <p:nvGrpSpPr>
            <p:cNvPr id="9546" name="Group 176"/>
            <p:cNvGrpSpPr>
              <a:grpSpLocks/>
            </p:cNvGrpSpPr>
            <p:nvPr/>
          </p:nvGrpSpPr>
          <p:grpSpPr bwMode="auto">
            <a:xfrm rot="203311">
              <a:off x="1072" y="1757"/>
              <a:ext cx="544" cy="366"/>
              <a:chOff x="1888" y="3216"/>
              <a:chExt cx="848" cy="768"/>
            </a:xfrm>
          </p:grpSpPr>
          <p:grpSp>
            <p:nvGrpSpPr>
              <p:cNvPr id="9624" name="Group 17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27" name="Freeform 17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28" name="Freeform 17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29" name="Freeform 18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25" name="Line 18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26" name="Line 18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47" name="Group 183"/>
            <p:cNvGrpSpPr>
              <a:grpSpLocks/>
            </p:cNvGrpSpPr>
            <p:nvPr/>
          </p:nvGrpSpPr>
          <p:grpSpPr bwMode="auto">
            <a:xfrm rot="203311">
              <a:off x="1353" y="1868"/>
              <a:ext cx="544" cy="365"/>
              <a:chOff x="1888" y="3216"/>
              <a:chExt cx="848" cy="768"/>
            </a:xfrm>
          </p:grpSpPr>
          <p:grpSp>
            <p:nvGrpSpPr>
              <p:cNvPr id="9618" name="Group 18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21" name="Freeform 18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22" name="Freeform 18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23" name="Freeform 18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19" name="Line 18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20" name="Line 18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48" name="Group 190"/>
            <p:cNvGrpSpPr>
              <a:grpSpLocks/>
            </p:cNvGrpSpPr>
            <p:nvPr/>
          </p:nvGrpSpPr>
          <p:grpSpPr bwMode="auto">
            <a:xfrm rot="203311">
              <a:off x="1613" y="1976"/>
              <a:ext cx="545" cy="366"/>
              <a:chOff x="1888" y="3216"/>
              <a:chExt cx="848" cy="768"/>
            </a:xfrm>
          </p:grpSpPr>
          <p:grpSp>
            <p:nvGrpSpPr>
              <p:cNvPr id="9612" name="Group 19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15" name="Freeform 19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16" name="Freeform 19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17" name="Freeform 19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13" name="Line 19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14" name="Line 19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49" name="Group 197"/>
            <p:cNvGrpSpPr>
              <a:grpSpLocks/>
            </p:cNvGrpSpPr>
            <p:nvPr/>
          </p:nvGrpSpPr>
          <p:grpSpPr bwMode="auto">
            <a:xfrm rot="203311">
              <a:off x="1894" y="2087"/>
              <a:ext cx="544" cy="366"/>
              <a:chOff x="1888" y="3216"/>
              <a:chExt cx="848" cy="768"/>
            </a:xfrm>
          </p:grpSpPr>
          <p:grpSp>
            <p:nvGrpSpPr>
              <p:cNvPr id="9606" name="Group 19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09" name="Freeform 19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10" name="Freeform 20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11" name="Freeform 20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07" name="Line 20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08" name="Line 20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50" name="Group 204"/>
            <p:cNvGrpSpPr>
              <a:grpSpLocks/>
            </p:cNvGrpSpPr>
            <p:nvPr/>
          </p:nvGrpSpPr>
          <p:grpSpPr bwMode="auto">
            <a:xfrm rot="203311">
              <a:off x="814" y="1919"/>
              <a:ext cx="545" cy="366"/>
              <a:chOff x="1888" y="3216"/>
              <a:chExt cx="848" cy="768"/>
            </a:xfrm>
          </p:grpSpPr>
          <p:grpSp>
            <p:nvGrpSpPr>
              <p:cNvPr id="9600" name="Group 20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603" name="Freeform 20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04" name="Freeform 20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05" name="Freeform 20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601" name="Line 20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02" name="Line 21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51" name="Group 211"/>
            <p:cNvGrpSpPr>
              <a:grpSpLocks/>
            </p:cNvGrpSpPr>
            <p:nvPr/>
          </p:nvGrpSpPr>
          <p:grpSpPr bwMode="auto">
            <a:xfrm rot="203311">
              <a:off x="551" y="2081"/>
              <a:ext cx="545" cy="365"/>
              <a:chOff x="1888" y="3216"/>
              <a:chExt cx="848" cy="768"/>
            </a:xfrm>
          </p:grpSpPr>
          <p:grpSp>
            <p:nvGrpSpPr>
              <p:cNvPr id="9594" name="Group 21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97" name="Freeform 21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98" name="Freeform 21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99" name="Freeform 21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95" name="Line 21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6" name="Line 21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52" name="Group 218"/>
            <p:cNvGrpSpPr>
              <a:grpSpLocks/>
            </p:cNvGrpSpPr>
            <p:nvPr/>
          </p:nvGrpSpPr>
          <p:grpSpPr bwMode="auto">
            <a:xfrm rot="203311">
              <a:off x="1095" y="2029"/>
              <a:ext cx="544" cy="366"/>
              <a:chOff x="1888" y="3216"/>
              <a:chExt cx="848" cy="768"/>
            </a:xfrm>
          </p:grpSpPr>
          <p:grpSp>
            <p:nvGrpSpPr>
              <p:cNvPr id="9588" name="Group 21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91" name="Freeform 22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92" name="Freeform 22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93" name="Freeform 22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89" name="Line 22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0" name="Line 22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53" name="Group 225"/>
            <p:cNvGrpSpPr>
              <a:grpSpLocks/>
            </p:cNvGrpSpPr>
            <p:nvPr/>
          </p:nvGrpSpPr>
          <p:grpSpPr bwMode="auto">
            <a:xfrm rot="203311">
              <a:off x="832" y="2190"/>
              <a:ext cx="544" cy="366"/>
              <a:chOff x="1888" y="3216"/>
              <a:chExt cx="848" cy="768"/>
            </a:xfrm>
          </p:grpSpPr>
          <p:grpSp>
            <p:nvGrpSpPr>
              <p:cNvPr id="9582" name="Group 22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85" name="Freeform 22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86" name="Freeform 22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87" name="Freeform 22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83" name="Line 23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4" name="Line 23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54" name="Group 232"/>
            <p:cNvGrpSpPr>
              <a:grpSpLocks/>
            </p:cNvGrpSpPr>
            <p:nvPr/>
          </p:nvGrpSpPr>
          <p:grpSpPr bwMode="auto">
            <a:xfrm rot="203311">
              <a:off x="1355" y="2139"/>
              <a:ext cx="545" cy="365"/>
              <a:chOff x="1888" y="3216"/>
              <a:chExt cx="848" cy="768"/>
            </a:xfrm>
          </p:grpSpPr>
          <p:grpSp>
            <p:nvGrpSpPr>
              <p:cNvPr id="9576" name="Group 23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79" name="Freeform 23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80" name="Freeform 23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81" name="Freeform 23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77" name="Line 23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8" name="Line 23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55" name="Group 239"/>
            <p:cNvGrpSpPr>
              <a:grpSpLocks/>
            </p:cNvGrpSpPr>
            <p:nvPr/>
          </p:nvGrpSpPr>
          <p:grpSpPr bwMode="auto">
            <a:xfrm rot="203311">
              <a:off x="1093" y="2300"/>
              <a:ext cx="544" cy="365"/>
              <a:chOff x="1888" y="3216"/>
              <a:chExt cx="848" cy="768"/>
            </a:xfrm>
          </p:grpSpPr>
          <p:grpSp>
            <p:nvGrpSpPr>
              <p:cNvPr id="9570" name="Group 24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73" name="Freeform 24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74" name="Freeform 24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75" name="Freeform 24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71" name="Line 24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2" name="Line 24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56" name="Group 246"/>
            <p:cNvGrpSpPr>
              <a:grpSpLocks/>
            </p:cNvGrpSpPr>
            <p:nvPr/>
          </p:nvGrpSpPr>
          <p:grpSpPr bwMode="auto">
            <a:xfrm rot="203311">
              <a:off x="1636" y="2249"/>
              <a:ext cx="545" cy="365"/>
              <a:chOff x="1888" y="3216"/>
              <a:chExt cx="848" cy="768"/>
            </a:xfrm>
          </p:grpSpPr>
          <p:grpSp>
            <p:nvGrpSpPr>
              <p:cNvPr id="9564" name="Group 24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67" name="Freeform 24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68" name="Freeform 24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69" name="Freeform 25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65" name="Line 25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6" name="Line 25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57" name="Group 253"/>
            <p:cNvGrpSpPr>
              <a:grpSpLocks/>
            </p:cNvGrpSpPr>
            <p:nvPr/>
          </p:nvGrpSpPr>
          <p:grpSpPr bwMode="auto">
            <a:xfrm rot="203311">
              <a:off x="1373" y="2410"/>
              <a:ext cx="544" cy="365"/>
              <a:chOff x="1888" y="3216"/>
              <a:chExt cx="848" cy="768"/>
            </a:xfrm>
          </p:grpSpPr>
          <p:grpSp>
            <p:nvGrpSpPr>
              <p:cNvPr id="9558" name="Group 25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61" name="Freeform 25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62" name="Freeform 25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63" name="Freeform 25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59" name="Line 25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0" name="Line 25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9223" name="Picture 261" descr="girl5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27950" y="3436938"/>
            <a:ext cx="954088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262" descr="girl4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21600" y="1797050"/>
            <a:ext cx="887413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263" descr="girl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48550" y="185738"/>
            <a:ext cx="992188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27" name="Group 265"/>
          <p:cNvGrpSpPr>
            <a:grpSpLocks/>
          </p:cNvGrpSpPr>
          <p:nvPr/>
        </p:nvGrpSpPr>
        <p:grpSpPr bwMode="auto">
          <a:xfrm>
            <a:off x="3533775" y="1430338"/>
            <a:ext cx="2135188" cy="1268412"/>
            <a:chOff x="2226" y="901"/>
            <a:chExt cx="1345" cy="799"/>
          </a:xfrm>
        </p:grpSpPr>
        <p:grpSp>
          <p:nvGrpSpPr>
            <p:cNvPr id="9504" name="Group 266"/>
            <p:cNvGrpSpPr>
              <a:grpSpLocks/>
            </p:cNvGrpSpPr>
            <p:nvPr/>
          </p:nvGrpSpPr>
          <p:grpSpPr bwMode="auto">
            <a:xfrm rot="203311">
              <a:off x="2747" y="901"/>
              <a:ext cx="544" cy="365"/>
              <a:chOff x="1888" y="3216"/>
              <a:chExt cx="848" cy="768"/>
            </a:xfrm>
          </p:grpSpPr>
          <p:grpSp>
            <p:nvGrpSpPr>
              <p:cNvPr id="9540" name="Group 26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43" name="Freeform 26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44" name="Freeform 26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45" name="Freeform 27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41" name="Line 27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2" name="Line 27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05" name="Group 273"/>
            <p:cNvGrpSpPr>
              <a:grpSpLocks/>
            </p:cNvGrpSpPr>
            <p:nvPr/>
          </p:nvGrpSpPr>
          <p:grpSpPr bwMode="auto">
            <a:xfrm rot="203311">
              <a:off x="2478" y="1066"/>
              <a:ext cx="545" cy="365"/>
              <a:chOff x="1888" y="3216"/>
              <a:chExt cx="848" cy="768"/>
            </a:xfrm>
          </p:grpSpPr>
          <p:grpSp>
            <p:nvGrpSpPr>
              <p:cNvPr id="9534" name="Group 27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37" name="Freeform 27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38" name="Freeform 27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39" name="Freeform 27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35" name="Line 27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6" name="Line 27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06" name="Group 280"/>
            <p:cNvGrpSpPr>
              <a:grpSpLocks/>
            </p:cNvGrpSpPr>
            <p:nvPr/>
          </p:nvGrpSpPr>
          <p:grpSpPr bwMode="auto">
            <a:xfrm rot="203311">
              <a:off x="3027" y="1011"/>
              <a:ext cx="544" cy="365"/>
              <a:chOff x="1888" y="3216"/>
              <a:chExt cx="848" cy="768"/>
            </a:xfrm>
          </p:grpSpPr>
          <p:grpSp>
            <p:nvGrpSpPr>
              <p:cNvPr id="9528" name="Group 28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31" name="Freeform 28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32" name="Freeform 28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33" name="Freeform 28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29" name="Line 28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0" name="Line 28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07" name="Group 287"/>
            <p:cNvGrpSpPr>
              <a:grpSpLocks/>
            </p:cNvGrpSpPr>
            <p:nvPr/>
          </p:nvGrpSpPr>
          <p:grpSpPr bwMode="auto">
            <a:xfrm rot="203311">
              <a:off x="2759" y="1176"/>
              <a:ext cx="544" cy="365"/>
              <a:chOff x="1888" y="3216"/>
              <a:chExt cx="848" cy="768"/>
            </a:xfrm>
          </p:grpSpPr>
          <p:grpSp>
            <p:nvGrpSpPr>
              <p:cNvPr id="9522" name="Group 28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25" name="Freeform 28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26" name="Freeform 29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27" name="Freeform 29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23" name="Line 29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24" name="Line 29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08" name="Group 294"/>
            <p:cNvGrpSpPr>
              <a:grpSpLocks/>
            </p:cNvGrpSpPr>
            <p:nvPr/>
          </p:nvGrpSpPr>
          <p:grpSpPr bwMode="auto">
            <a:xfrm rot="203311">
              <a:off x="2226" y="1223"/>
              <a:ext cx="544" cy="366"/>
              <a:chOff x="1888" y="3216"/>
              <a:chExt cx="848" cy="768"/>
            </a:xfrm>
          </p:grpSpPr>
          <p:grpSp>
            <p:nvGrpSpPr>
              <p:cNvPr id="9516" name="Group 29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19" name="Freeform 29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20" name="Freeform 29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21" name="Freeform 29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17" name="Line 29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8" name="Line 30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509" name="Group 301"/>
            <p:cNvGrpSpPr>
              <a:grpSpLocks/>
            </p:cNvGrpSpPr>
            <p:nvPr/>
          </p:nvGrpSpPr>
          <p:grpSpPr bwMode="auto">
            <a:xfrm rot="203311">
              <a:off x="2507" y="1334"/>
              <a:ext cx="545" cy="366"/>
              <a:chOff x="1888" y="3216"/>
              <a:chExt cx="848" cy="768"/>
            </a:xfrm>
          </p:grpSpPr>
          <p:grpSp>
            <p:nvGrpSpPr>
              <p:cNvPr id="9510" name="Group 30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13" name="Freeform 30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14" name="Freeform 30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15" name="Freeform 30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511" name="Line 30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2" name="Line 30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8164" name="Group 308"/>
          <p:cNvGrpSpPr>
            <a:grpSpLocks/>
          </p:cNvGrpSpPr>
          <p:nvPr/>
        </p:nvGrpSpPr>
        <p:grpSpPr bwMode="auto">
          <a:xfrm>
            <a:off x="4392613" y="1778000"/>
            <a:ext cx="2136775" cy="1268413"/>
            <a:chOff x="2767" y="1120"/>
            <a:chExt cx="1346" cy="799"/>
          </a:xfrm>
        </p:grpSpPr>
        <p:grpSp>
          <p:nvGrpSpPr>
            <p:cNvPr id="9462" name="Group 309"/>
            <p:cNvGrpSpPr>
              <a:grpSpLocks/>
            </p:cNvGrpSpPr>
            <p:nvPr/>
          </p:nvGrpSpPr>
          <p:grpSpPr bwMode="auto">
            <a:xfrm rot="203311">
              <a:off x="3288" y="1120"/>
              <a:ext cx="544" cy="366"/>
              <a:chOff x="1888" y="3216"/>
              <a:chExt cx="848" cy="768"/>
            </a:xfrm>
          </p:grpSpPr>
          <p:grpSp>
            <p:nvGrpSpPr>
              <p:cNvPr id="9498" name="Group 31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501" name="Freeform 31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02" name="Freeform 31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03" name="Freeform 31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99" name="Line 31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0" name="Line 31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63" name="Group 316"/>
            <p:cNvGrpSpPr>
              <a:grpSpLocks/>
            </p:cNvGrpSpPr>
            <p:nvPr/>
          </p:nvGrpSpPr>
          <p:grpSpPr bwMode="auto">
            <a:xfrm rot="203311">
              <a:off x="3020" y="1285"/>
              <a:ext cx="544" cy="365"/>
              <a:chOff x="1888" y="3216"/>
              <a:chExt cx="848" cy="768"/>
            </a:xfrm>
          </p:grpSpPr>
          <p:grpSp>
            <p:nvGrpSpPr>
              <p:cNvPr id="9492" name="Group 31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95" name="Freeform 31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96" name="Freeform 31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97" name="Freeform 32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93" name="Line 32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94" name="Line 32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64" name="Group 323"/>
            <p:cNvGrpSpPr>
              <a:grpSpLocks/>
            </p:cNvGrpSpPr>
            <p:nvPr/>
          </p:nvGrpSpPr>
          <p:grpSpPr bwMode="auto">
            <a:xfrm rot="203311">
              <a:off x="3569" y="1230"/>
              <a:ext cx="544" cy="365"/>
              <a:chOff x="1888" y="3216"/>
              <a:chExt cx="848" cy="768"/>
            </a:xfrm>
          </p:grpSpPr>
          <p:grpSp>
            <p:nvGrpSpPr>
              <p:cNvPr id="9486" name="Group 32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89" name="Freeform 32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90" name="Freeform 32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91" name="Freeform 32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87" name="Line 32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88" name="Line 32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65" name="Group 330"/>
            <p:cNvGrpSpPr>
              <a:grpSpLocks/>
            </p:cNvGrpSpPr>
            <p:nvPr/>
          </p:nvGrpSpPr>
          <p:grpSpPr bwMode="auto">
            <a:xfrm rot="203311">
              <a:off x="3301" y="1395"/>
              <a:ext cx="544" cy="365"/>
              <a:chOff x="1888" y="3216"/>
              <a:chExt cx="848" cy="768"/>
            </a:xfrm>
          </p:grpSpPr>
          <p:grpSp>
            <p:nvGrpSpPr>
              <p:cNvPr id="9480" name="Group 33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83" name="Freeform 33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84" name="Freeform 33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85" name="Freeform 33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81" name="Line 33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82" name="Line 33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66" name="Group 337"/>
            <p:cNvGrpSpPr>
              <a:grpSpLocks/>
            </p:cNvGrpSpPr>
            <p:nvPr/>
          </p:nvGrpSpPr>
          <p:grpSpPr bwMode="auto">
            <a:xfrm rot="203311">
              <a:off x="2767" y="1443"/>
              <a:ext cx="544" cy="365"/>
              <a:chOff x="1888" y="3216"/>
              <a:chExt cx="848" cy="768"/>
            </a:xfrm>
          </p:grpSpPr>
          <p:grpSp>
            <p:nvGrpSpPr>
              <p:cNvPr id="9474" name="Group 33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77" name="Freeform 33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78" name="Freeform 34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79" name="Freeform 34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75" name="Line 34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76" name="Line 34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67" name="Group 344"/>
            <p:cNvGrpSpPr>
              <a:grpSpLocks/>
            </p:cNvGrpSpPr>
            <p:nvPr/>
          </p:nvGrpSpPr>
          <p:grpSpPr bwMode="auto">
            <a:xfrm rot="203311">
              <a:off x="3048" y="1553"/>
              <a:ext cx="545" cy="366"/>
              <a:chOff x="1888" y="3216"/>
              <a:chExt cx="848" cy="768"/>
            </a:xfrm>
          </p:grpSpPr>
          <p:grpSp>
            <p:nvGrpSpPr>
              <p:cNvPr id="9468" name="Group 345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71" name="Freeform 346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72" name="Freeform 347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73" name="Freeform 348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69" name="Line 349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70" name="Line 350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8178" name="Group 351"/>
          <p:cNvGrpSpPr>
            <a:grpSpLocks/>
          </p:cNvGrpSpPr>
          <p:nvPr/>
        </p:nvGrpSpPr>
        <p:grpSpPr bwMode="auto">
          <a:xfrm>
            <a:off x="2290763" y="2200275"/>
            <a:ext cx="2135187" cy="1266825"/>
            <a:chOff x="1443" y="1386"/>
            <a:chExt cx="1345" cy="798"/>
          </a:xfrm>
        </p:grpSpPr>
        <p:grpSp>
          <p:nvGrpSpPr>
            <p:cNvPr id="9420" name="Group 352"/>
            <p:cNvGrpSpPr>
              <a:grpSpLocks/>
            </p:cNvGrpSpPr>
            <p:nvPr/>
          </p:nvGrpSpPr>
          <p:grpSpPr bwMode="auto">
            <a:xfrm rot="203311">
              <a:off x="1964" y="1386"/>
              <a:ext cx="544" cy="365"/>
              <a:chOff x="1888" y="3216"/>
              <a:chExt cx="848" cy="768"/>
            </a:xfrm>
          </p:grpSpPr>
          <p:grpSp>
            <p:nvGrpSpPr>
              <p:cNvPr id="9456" name="Group 35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59" name="Freeform 35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60" name="Freeform 35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61" name="Freeform 35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57" name="Line 35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58" name="Line 35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21" name="Group 359"/>
            <p:cNvGrpSpPr>
              <a:grpSpLocks/>
            </p:cNvGrpSpPr>
            <p:nvPr/>
          </p:nvGrpSpPr>
          <p:grpSpPr bwMode="auto">
            <a:xfrm rot="203311">
              <a:off x="1706" y="1547"/>
              <a:ext cx="544" cy="366"/>
              <a:chOff x="1888" y="3216"/>
              <a:chExt cx="848" cy="768"/>
            </a:xfrm>
          </p:grpSpPr>
          <p:grpSp>
            <p:nvGrpSpPr>
              <p:cNvPr id="9450" name="Group 36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53" name="Freeform 36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54" name="Freeform 36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55" name="Freeform 36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51" name="Line 36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52" name="Line 36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22" name="Group 366"/>
            <p:cNvGrpSpPr>
              <a:grpSpLocks/>
            </p:cNvGrpSpPr>
            <p:nvPr/>
          </p:nvGrpSpPr>
          <p:grpSpPr bwMode="auto">
            <a:xfrm rot="203311">
              <a:off x="1443" y="1709"/>
              <a:ext cx="544" cy="365"/>
              <a:chOff x="1888" y="3216"/>
              <a:chExt cx="848" cy="768"/>
            </a:xfrm>
          </p:grpSpPr>
          <p:grpSp>
            <p:nvGrpSpPr>
              <p:cNvPr id="9444" name="Group 36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47" name="Freeform 36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48" name="Freeform 36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49" name="Freeform 37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45" name="Line 37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46" name="Line 37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23" name="Group 373"/>
            <p:cNvGrpSpPr>
              <a:grpSpLocks/>
            </p:cNvGrpSpPr>
            <p:nvPr/>
          </p:nvGrpSpPr>
          <p:grpSpPr bwMode="auto">
            <a:xfrm rot="203311">
              <a:off x="2244" y="1496"/>
              <a:ext cx="544" cy="365"/>
              <a:chOff x="1888" y="3216"/>
              <a:chExt cx="848" cy="768"/>
            </a:xfrm>
          </p:grpSpPr>
          <p:grpSp>
            <p:nvGrpSpPr>
              <p:cNvPr id="9438" name="Group 37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41" name="Freeform 37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42" name="Freeform 37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43" name="Freeform 37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39" name="Line 37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40" name="Line 37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24" name="Group 380"/>
            <p:cNvGrpSpPr>
              <a:grpSpLocks/>
            </p:cNvGrpSpPr>
            <p:nvPr/>
          </p:nvGrpSpPr>
          <p:grpSpPr bwMode="auto">
            <a:xfrm rot="203311">
              <a:off x="1986" y="1657"/>
              <a:ext cx="545" cy="366"/>
              <a:chOff x="1888" y="3216"/>
              <a:chExt cx="848" cy="768"/>
            </a:xfrm>
          </p:grpSpPr>
          <p:grpSp>
            <p:nvGrpSpPr>
              <p:cNvPr id="9432" name="Group 38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35" name="Freeform 38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36" name="Freeform 38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37" name="Freeform 38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33" name="Line 38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34" name="Line 38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425" name="Group 387"/>
            <p:cNvGrpSpPr>
              <a:grpSpLocks/>
            </p:cNvGrpSpPr>
            <p:nvPr/>
          </p:nvGrpSpPr>
          <p:grpSpPr bwMode="auto">
            <a:xfrm rot="203311">
              <a:off x="1723" y="1819"/>
              <a:ext cx="546" cy="365"/>
              <a:chOff x="1888" y="3216"/>
              <a:chExt cx="848" cy="768"/>
            </a:xfrm>
          </p:grpSpPr>
          <p:grpSp>
            <p:nvGrpSpPr>
              <p:cNvPr id="9426" name="Group 388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29" name="Freeform 389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30" name="Freeform 390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31" name="Freeform 391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27" name="Line 392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28" name="Line 393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8191" name="Group 394"/>
          <p:cNvGrpSpPr>
            <a:grpSpLocks/>
          </p:cNvGrpSpPr>
          <p:nvPr/>
        </p:nvGrpSpPr>
        <p:grpSpPr bwMode="auto">
          <a:xfrm>
            <a:off x="3149600" y="2547938"/>
            <a:ext cx="2136775" cy="1266825"/>
            <a:chOff x="1984" y="1605"/>
            <a:chExt cx="1346" cy="798"/>
          </a:xfrm>
        </p:grpSpPr>
        <p:grpSp>
          <p:nvGrpSpPr>
            <p:cNvPr id="9378" name="Group 395"/>
            <p:cNvGrpSpPr>
              <a:grpSpLocks/>
            </p:cNvGrpSpPr>
            <p:nvPr/>
          </p:nvGrpSpPr>
          <p:grpSpPr bwMode="auto">
            <a:xfrm rot="203311">
              <a:off x="2505" y="1605"/>
              <a:ext cx="544" cy="365"/>
              <a:chOff x="1888" y="3216"/>
              <a:chExt cx="848" cy="768"/>
            </a:xfrm>
          </p:grpSpPr>
          <p:grpSp>
            <p:nvGrpSpPr>
              <p:cNvPr id="9414" name="Group 39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17" name="Freeform 39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18" name="Freeform 39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19" name="Freeform 39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15" name="Line 40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6" name="Line 40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79" name="Group 402"/>
            <p:cNvGrpSpPr>
              <a:grpSpLocks/>
            </p:cNvGrpSpPr>
            <p:nvPr/>
          </p:nvGrpSpPr>
          <p:grpSpPr bwMode="auto">
            <a:xfrm rot="203311">
              <a:off x="2247" y="1766"/>
              <a:ext cx="544" cy="366"/>
              <a:chOff x="1888" y="3216"/>
              <a:chExt cx="848" cy="768"/>
            </a:xfrm>
          </p:grpSpPr>
          <p:grpSp>
            <p:nvGrpSpPr>
              <p:cNvPr id="9408" name="Group 40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11" name="Freeform 40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12" name="Freeform 40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13" name="Freeform 40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09" name="Line 40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0" name="Line 40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80" name="Group 409"/>
            <p:cNvGrpSpPr>
              <a:grpSpLocks/>
            </p:cNvGrpSpPr>
            <p:nvPr/>
          </p:nvGrpSpPr>
          <p:grpSpPr bwMode="auto">
            <a:xfrm rot="203311">
              <a:off x="1984" y="1928"/>
              <a:ext cx="544" cy="365"/>
              <a:chOff x="1888" y="3216"/>
              <a:chExt cx="848" cy="768"/>
            </a:xfrm>
          </p:grpSpPr>
          <p:grpSp>
            <p:nvGrpSpPr>
              <p:cNvPr id="9402" name="Group 41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405" name="Freeform 41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06" name="Freeform 41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07" name="Freeform 41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403" name="Line 41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4" name="Line 41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81" name="Group 416"/>
            <p:cNvGrpSpPr>
              <a:grpSpLocks/>
            </p:cNvGrpSpPr>
            <p:nvPr/>
          </p:nvGrpSpPr>
          <p:grpSpPr bwMode="auto">
            <a:xfrm rot="203311">
              <a:off x="2785" y="1715"/>
              <a:ext cx="545" cy="365"/>
              <a:chOff x="1888" y="3216"/>
              <a:chExt cx="848" cy="768"/>
            </a:xfrm>
          </p:grpSpPr>
          <p:grpSp>
            <p:nvGrpSpPr>
              <p:cNvPr id="9396" name="Group 41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99" name="Freeform 41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00" name="Freeform 41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01" name="Freeform 42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97" name="Line 42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8" name="Line 42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82" name="Group 423"/>
            <p:cNvGrpSpPr>
              <a:grpSpLocks/>
            </p:cNvGrpSpPr>
            <p:nvPr/>
          </p:nvGrpSpPr>
          <p:grpSpPr bwMode="auto">
            <a:xfrm rot="203311">
              <a:off x="2527" y="1877"/>
              <a:ext cx="545" cy="365"/>
              <a:chOff x="1888" y="3216"/>
              <a:chExt cx="848" cy="768"/>
            </a:xfrm>
          </p:grpSpPr>
          <p:grpSp>
            <p:nvGrpSpPr>
              <p:cNvPr id="9390" name="Group 42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93" name="Freeform 42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94" name="Freeform 42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95" name="Freeform 42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91" name="Line 42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2" name="Line 42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83" name="Group 430"/>
            <p:cNvGrpSpPr>
              <a:grpSpLocks/>
            </p:cNvGrpSpPr>
            <p:nvPr/>
          </p:nvGrpSpPr>
          <p:grpSpPr bwMode="auto">
            <a:xfrm rot="203311">
              <a:off x="2264" y="2038"/>
              <a:ext cx="545" cy="365"/>
              <a:chOff x="1888" y="3216"/>
              <a:chExt cx="848" cy="768"/>
            </a:xfrm>
          </p:grpSpPr>
          <p:grpSp>
            <p:nvGrpSpPr>
              <p:cNvPr id="9384" name="Group 431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87" name="Freeform 432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88" name="Freeform 433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89" name="Freeform 434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85" name="Line 435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6" name="Line 436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624" name="Group 437"/>
          <p:cNvGrpSpPr>
            <a:grpSpLocks/>
          </p:cNvGrpSpPr>
          <p:nvPr/>
        </p:nvGrpSpPr>
        <p:grpSpPr bwMode="auto">
          <a:xfrm>
            <a:off x="1054100" y="2968625"/>
            <a:ext cx="2136775" cy="1268413"/>
            <a:chOff x="664" y="1870"/>
            <a:chExt cx="1346" cy="799"/>
          </a:xfrm>
        </p:grpSpPr>
        <p:grpSp>
          <p:nvGrpSpPr>
            <p:cNvPr id="9336" name="Group 438"/>
            <p:cNvGrpSpPr>
              <a:grpSpLocks/>
            </p:cNvGrpSpPr>
            <p:nvPr/>
          </p:nvGrpSpPr>
          <p:grpSpPr bwMode="auto">
            <a:xfrm rot="203311">
              <a:off x="1185" y="1870"/>
              <a:ext cx="544" cy="366"/>
              <a:chOff x="1888" y="3216"/>
              <a:chExt cx="848" cy="768"/>
            </a:xfrm>
          </p:grpSpPr>
          <p:grpSp>
            <p:nvGrpSpPr>
              <p:cNvPr id="9372" name="Group 43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75" name="Freeform 44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76" name="Freeform 44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77" name="Freeform 44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73" name="Line 44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4" name="Line 44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37" name="Group 445"/>
            <p:cNvGrpSpPr>
              <a:grpSpLocks/>
            </p:cNvGrpSpPr>
            <p:nvPr/>
          </p:nvGrpSpPr>
          <p:grpSpPr bwMode="auto">
            <a:xfrm rot="203311">
              <a:off x="1466" y="1981"/>
              <a:ext cx="544" cy="365"/>
              <a:chOff x="1888" y="3216"/>
              <a:chExt cx="848" cy="768"/>
            </a:xfrm>
          </p:grpSpPr>
          <p:grpSp>
            <p:nvGrpSpPr>
              <p:cNvPr id="9366" name="Group 44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69" name="Freeform 44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70" name="Freeform 44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71" name="Freeform 44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67" name="Line 45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8" name="Line 45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38" name="Group 452"/>
            <p:cNvGrpSpPr>
              <a:grpSpLocks/>
            </p:cNvGrpSpPr>
            <p:nvPr/>
          </p:nvGrpSpPr>
          <p:grpSpPr bwMode="auto">
            <a:xfrm rot="203311">
              <a:off x="927" y="2032"/>
              <a:ext cx="545" cy="366"/>
              <a:chOff x="1888" y="3216"/>
              <a:chExt cx="848" cy="768"/>
            </a:xfrm>
          </p:grpSpPr>
          <p:grpSp>
            <p:nvGrpSpPr>
              <p:cNvPr id="9360" name="Group 45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63" name="Freeform 45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64" name="Freeform 45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65" name="Freeform 45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61" name="Line 45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2" name="Line 45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39" name="Group 459"/>
            <p:cNvGrpSpPr>
              <a:grpSpLocks/>
            </p:cNvGrpSpPr>
            <p:nvPr/>
          </p:nvGrpSpPr>
          <p:grpSpPr bwMode="auto">
            <a:xfrm rot="203311">
              <a:off x="664" y="2194"/>
              <a:ext cx="545" cy="365"/>
              <a:chOff x="1888" y="3216"/>
              <a:chExt cx="848" cy="768"/>
            </a:xfrm>
          </p:grpSpPr>
          <p:grpSp>
            <p:nvGrpSpPr>
              <p:cNvPr id="9354" name="Group 46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57" name="Freeform 46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58" name="Freeform 46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59" name="Freeform 46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55" name="Line 46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6" name="Line 46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40" name="Group 466"/>
            <p:cNvGrpSpPr>
              <a:grpSpLocks/>
            </p:cNvGrpSpPr>
            <p:nvPr/>
          </p:nvGrpSpPr>
          <p:grpSpPr bwMode="auto">
            <a:xfrm rot="203311">
              <a:off x="1208" y="2142"/>
              <a:ext cx="544" cy="366"/>
              <a:chOff x="1888" y="3216"/>
              <a:chExt cx="848" cy="768"/>
            </a:xfrm>
          </p:grpSpPr>
          <p:grpSp>
            <p:nvGrpSpPr>
              <p:cNvPr id="9348" name="Group 46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51" name="Freeform 46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52" name="Freeform 46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53" name="Freeform 47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49" name="Line 47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0" name="Line 47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341" name="Group 473"/>
            <p:cNvGrpSpPr>
              <a:grpSpLocks/>
            </p:cNvGrpSpPr>
            <p:nvPr/>
          </p:nvGrpSpPr>
          <p:grpSpPr bwMode="auto">
            <a:xfrm rot="203311">
              <a:off x="945" y="2303"/>
              <a:ext cx="544" cy="366"/>
              <a:chOff x="1888" y="3216"/>
              <a:chExt cx="848" cy="768"/>
            </a:xfrm>
          </p:grpSpPr>
          <p:grpSp>
            <p:nvGrpSpPr>
              <p:cNvPr id="9342" name="Group 474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45" name="Freeform 475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46" name="Freeform 476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47" name="Freeform 477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43" name="Line 478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4" name="Line 479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667" name="Group 480"/>
          <p:cNvGrpSpPr>
            <a:grpSpLocks/>
          </p:cNvGrpSpPr>
          <p:nvPr/>
        </p:nvGrpSpPr>
        <p:grpSpPr bwMode="auto">
          <a:xfrm>
            <a:off x="1914525" y="3316288"/>
            <a:ext cx="2135188" cy="1268412"/>
            <a:chOff x="1206" y="2089"/>
            <a:chExt cx="1345" cy="799"/>
          </a:xfrm>
        </p:grpSpPr>
        <p:grpSp>
          <p:nvGrpSpPr>
            <p:cNvPr id="9294" name="Group 481"/>
            <p:cNvGrpSpPr>
              <a:grpSpLocks/>
            </p:cNvGrpSpPr>
            <p:nvPr/>
          </p:nvGrpSpPr>
          <p:grpSpPr bwMode="auto">
            <a:xfrm rot="203311">
              <a:off x="1726" y="2089"/>
              <a:ext cx="545" cy="366"/>
              <a:chOff x="1888" y="3216"/>
              <a:chExt cx="848" cy="768"/>
            </a:xfrm>
          </p:grpSpPr>
          <p:grpSp>
            <p:nvGrpSpPr>
              <p:cNvPr id="9330" name="Group 482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33" name="Freeform 483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34" name="Freeform 484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35" name="Freeform 485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31" name="Line 486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2" name="Line 487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95" name="Group 488"/>
            <p:cNvGrpSpPr>
              <a:grpSpLocks/>
            </p:cNvGrpSpPr>
            <p:nvPr/>
          </p:nvGrpSpPr>
          <p:grpSpPr bwMode="auto">
            <a:xfrm rot="203311">
              <a:off x="2007" y="2200"/>
              <a:ext cx="544" cy="366"/>
              <a:chOff x="1888" y="3216"/>
              <a:chExt cx="848" cy="768"/>
            </a:xfrm>
          </p:grpSpPr>
          <p:grpSp>
            <p:nvGrpSpPr>
              <p:cNvPr id="9324" name="Group 489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27" name="Freeform 490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28" name="Freeform 491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29" name="Freeform 492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25" name="Line 493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6" name="Line 494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96" name="Group 495"/>
            <p:cNvGrpSpPr>
              <a:grpSpLocks/>
            </p:cNvGrpSpPr>
            <p:nvPr/>
          </p:nvGrpSpPr>
          <p:grpSpPr bwMode="auto">
            <a:xfrm rot="203311">
              <a:off x="1468" y="2252"/>
              <a:ext cx="545" cy="365"/>
              <a:chOff x="1888" y="3216"/>
              <a:chExt cx="848" cy="768"/>
            </a:xfrm>
          </p:grpSpPr>
          <p:grpSp>
            <p:nvGrpSpPr>
              <p:cNvPr id="9318" name="Group 496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21" name="Freeform 497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22" name="Freeform 498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23" name="Freeform 499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19" name="Line 500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" name="Line 501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97" name="Group 502"/>
            <p:cNvGrpSpPr>
              <a:grpSpLocks/>
            </p:cNvGrpSpPr>
            <p:nvPr/>
          </p:nvGrpSpPr>
          <p:grpSpPr bwMode="auto">
            <a:xfrm rot="203311">
              <a:off x="1206" y="2413"/>
              <a:ext cx="544" cy="365"/>
              <a:chOff x="1888" y="3216"/>
              <a:chExt cx="848" cy="768"/>
            </a:xfrm>
          </p:grpSpPr>
          <p:grpSp>
            <p:nvGrpSpPr>
              <p:cNvPr id="9312" name="Group 503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15" name="Freeform 504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16" name="Freeform 505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17" name="Freeform 506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13" name="Line 507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4" name="Line 508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98" name="Group 509"/>
            <p:cNvGrpSpPr>
              <a:grpSpLocks/>
            </p:cNvGrpSpPr>
            <p:nvPr/>
          </p:nvGrpSpPr>
          <p:grpSpPr bwMode="auto">
            <a:xfrm rot="203311">
              <a:off x="1749" y="2362"/>
              <a:ext cx="545" cy="365"/>
              <a:chOff x="1888" y="3216"/>
              <a:chExt cx="848" cy="768"/>
            </a:xfrm>
          </p:grpSpPr>
          <p:grpSp>
            <p:nvGrpSpPr>
              <p:cNvPr id="9306" name="Group 510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09" name="Freeform 511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10" name="Freeform 512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11" name="Freeform 513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07" name="Line 514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8" name="Line 515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99" name="Group 516"/>
            <p:cNvGrpSpPr>
              <a:grpSpLocks/>
            </p:cNvGrpSpPr>
            <p:nvPr/>
          </p:nvGrpSpPr>
          <p:grpSpPr bwMode="auto">
            <a:xfrm rot="203311">
              <a:off x="1486" y="2523"/>
              <a:ext cx="544" cy="365"/>
              <a:chOff x="1888" y="3216"/>
              <a:chExt cx="848" cy="768"/>
            </a:xfrm>
          </p:grpSpPr>
          <p:grpSp>
            <p:nvGrpSpPr>
              <p:cNvPr id="9300" name="Group 517"/>
              <p:cNvGrpSpPr>
                <a:grpSpLocks/>
              </p:cNvGrpSpPr>
              <p:nvPr/>
            </p:nvGrpSpPr>
            <p:grpSpPr bwMode="auto">
              <a:xfrm>
                <a:off x="1888" y="3216"/>
                <a:ext cx="848" cy="768"/>
                <a:chOff x="1888" y="3224"/>
                <a:chExt cx="848" cy="768"/>
              </a:xfrm>
            </p:grpSpPr>
            <p:sp>
              <p:nvSpPr>
                <p:cNvPr id="9303" name="Freeform 518"/>
                <p:cNvSpPr>
                  <a:spLocks/>
                </p:cNvSpPr>
                <p:nvPr/>
              </p:nvSpPr>
              <p:spPr bwMode="auto">
                <a:xfrm>
                  <a:off x="2336" y="3432"/>
                  <a:ext cx="400" cy="560"/>
                </a:xfrm>
                <a:custGeom>
                  <a:avLst/>
                  <a:gdLst>
                    <a:gd name="T0" fmla="*/ 0 w 400"/>
                    <a:gd name="T1" fmla="*/ 560 h 560"/>
                    <a:gd name="T2" fmla="*/ 400 w 400"/>
                    <a:gd name="T3" fmla="*/ 176 h 560"/>
                    <a:gd name="T4" fmla="*/ 384 w 400"/>
                    <a:gd name="T5" fmla="*/ 0 h 560"/>
                    <a:gd name="T6" fmla="*/ 16 w 400"/>
                    <a:gd name="T7" fmla="*/ 352 h 560"/>
                    <a:gd name="T8" fmla="*/ 0 w 400"/>
                    <a:gd name="T9" fmla="*/ 368 h 560"/>
                    <a:gd name="T10" fmla="*/ 0 w 400"/>
                    <a:gd name="T11" fmla="*/ 560 h 56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00"/>
                    <a:gd name="T19" fmla="*/ 0 h 560"/>
                    <a:gd name="T20" fmla="*/ 400 w 400"/>
                    <a:gd name="T21" fmla="*/ 560 h 56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00" h="560">
                      <a:moveTo>
                        <a:pt x="0" y="560"/>
                      </a:moveTo>
                      <a:lnTo>
                        <a:pt x="400" y="176"/>
                      </a:lnTo>
                      <a:lnTo>
                        <a:pt x="384" y="0"/>
                      </a:lnTo>
                      <a:lnTo>
                        <a:pt x="16" y="352"/>
                      </a:lnTo>
                      <a:lnTo>
                        <a:pt x="0" y="368"/>
                      </a:lnTo>
                      <a:lnTo>
                        <a:pt x="0" y="560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04" name="Freeform 519"/>
                <p:cNvSpPr>
                  <a:spLocks/>
                </p:cNvSpPr>
                <p:nvPr/>
              </p:nvSpPr>
              <p:spPr bwMode="auto">
                <a:xfrm>
                  <a:off x="1888" y="3592"/>
                  <a:ext cx="448" cy="384"/>
                </a:xfrm>
                <a:custGeom>
                  <a:avLst/>
                  <a:gdLst>
                    <a:gd name="T0" fmla="*/ 448 w 448"/>
                    <a:gd name="T1" fmla="*/ 384 h 384"/>
                    <a:gd name="T2" fmla="*/ 448 w 448"/>
                    <a:gd name="T3" fmla="*/ 192 h 384"/>
                    <a:gd name="T4" fmla="*/ 0 w 448"/>
                    <a:gd name="T5" fmla="*/ 0 h 384"/>
                    <a:gd name="T6" fmla="*/ 0 w 448"/>
                    <a:gd name="T7" fmla="*/ 192 h 384"/>
                    <a:gd name="T8" fmla="*/ 448 w 448"/>
                    <a:gd name="T9" fmla="*/ 3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8"/>
                    <a:gd name="T16" fmla="*/ 0 h 384"/>
                    <a:gd name="T17" fmla="*/ 448 w 448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8" h="384">
                      <a:moveTo>
                        <a:pt x="448" y="384"/>
                      </a:moveTo>
                      <a:lnTo>
                        <a:pt x="448" y="192"/>
                      </a:lnTo>
                      <a:lnTo>
                        <a:pt x="0" y="0"/>
                      </a:lnTo>
                      <a:lnTo>
                        <a:pt x="0" y="192"/>
                      </a:lnTo>
                      <a:lnTo>
                        <a:pt x="448" y="384"/>
                      </a:ln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05" name="Freeform 520"/>
                <p:cNvSpPr>
                  <a:spLocks/>
                </p:cNvSpPr>
                <p:nvPr/>
              </p:nvSpPr>
              <p:spPr bwMode="auto">
                <a:xfrm>
                  <a:off x="1888" y="3224"/>
                  <a:ext cx="832" cy="560"/>
                </a:xfrm>
                <a:custGeom>
                  <a:avLst/>
                  <a:gdLst>
                    <a:gd name="T0" fmla="*/ 832 w 832"/>
                    <a:gd name="T1" fmla="*/ 192 h 560"/>
                    <a:gd name="T2" fmla="*/ 400 w 832"/>
                    <a:gd name="T3" fmla="*/ 0 h 560"/>
                    <a:gd name="T4" fmla="*/ 0 w 832"/>
                    <a:gd name="T5" fmla="*/ 368 h 560"/>
                    <a:gd name="T6" fmla="*/ 448 w 832"/>
                    <a:gd name="T7" fmla="*/ 560 h 560"/>
                    <a:gd name="T8" fmla="*/ 832 w 832"/>
                    <a:gd name="T9" fmla="*/ 192 h 5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32"/>
                    <a:gd name="T16" fmla="*/ 0 h 560"/>
                    <a:gd name="T17" fmla="*/ 832 w 832"/>
                    <a:gd name="T18" fmla="*/ 560 h 5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32" h="560">
                      <a:moveTo>
                        <a:pt x="832" y="192"/>
                      </a:moveTo>
                      <a:lnTo>
                        <a:pt x="400" y="0"/>
                      </a:lnTo>
                      <a:lnTo>
                        <a:pt x="0" y="368"/>
                      </a:lnTo>
                      <a:lnTo>
                        <a:pt x="448" y="560"/>
                      </a:lnTo>
                      <a:lnTo>
                        <a:pt x="832" y="19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50021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01" name="Line 521"/>
              <p:cNvSpPr>
                <a:spLocks noChangeShapeType="1"/>
              </p:cNvSpPr>
              <p:nvPr/>
            </p:nvSpPr>
            <p:spPr bwMode="auto">
              <a:xfrm>
                <a:off x="2336" y="376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2" name="Line 522"/>
              <p:cNvSpPr>
                <a:spLocks noChangeShapeType="1"/>
              </p:cNvSpPr>
              <p:nvPr/>
            </p:nvSpPr>
            <p:spPr bwMode="auto">
              <a:xfrm flipH="1">
                <a:off x="2336" y="3416"/>
                <a:ext cx="384" cy="3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710" name="Group 523"/>
          <p:cNvGrpSpPr>
            <a:grpSpLocks/>
          </p:cNvGrpSpPr>
          <p:nvPr/>
        </p:nvGrpSpPr>
        <p:grpSpPr bwMode="auto">
          <a:xfrm>
            <a:off x="2816225" y="2254250"/>
            <a:ext cx="3025775" cy="1444625"/>
            <a:chOff x="1808" y="1664"/>
            <a:chExt cx="2688" cy="1440"/>
          </a:xfrm>
        </p:grpSpPr>
        <p:sp>
          <p:nvSpPr>
            <p:cNvPr id="9292" name="Line 524"/>
            <p:cNvSpPr>
              <a:spLocks noChangeShapeType="1"/>
            </p:cNvSpPr>
            <p:nvPr/>
          </p:nvSpPr>
          <p:spPr bwMode="auto">
            <a:xfrm>
              <a:off x="1808" y="2400"/>
              <a:ext cx="1536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3" name="Line 525"/>
            <p:cNvSpPr>
              <a:spLocks noChangeShapeType="1"/>
            </p:cNvSpPr>
            <p:nvPr/>
          </p:nvSpPr>
          <p:spPr bwMode="auto">
            <a:xfrm>
              <a:off x="2912" y="1664"/>
              <a:ext cx="1584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11" name="Group 526"/>
          <p:cNvGrpSpPr>
            <a:grpSpLocks/>
          </p:cNvGrpSpPr>
          <p:nvPr/>
        </p:nvGrpSpPr>
        <p:grpSpPr bwMode="auto">
          <a:xfrm>
            <a:off x="2308225" y="2203450"/>
            <a:ext cx="3025775" cy="1444625"/>
            <a:chOff x="1808" y="1664"/>
            <a:chExt cx="2688" cy="1440"/>
          </a:xfrm>
        </p:grpSpPr>
        <p:sp>
          <p:nvSpPr>
            <p:cNvPr id="9290" name="Line 527"/>
            <p:cNvSpPr>
              <a:spLocks noChangeShapeType="1"/>
            </p:cNvSpPr>
            <p:nvPr/>
          </p:nvSpPr>
          <p:spPr bwMode="auto">
            <a:xfrm>
              <a:off x="1808" y="2400"/>
              <a:ext cx="1536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1" name="Line 528"/>
            <p:cNvSpPr>
              <a:spLocks noChangeShapeType="1"/>
            </p:cNvSpPr>
            <p:nvPr/>
          </p:nvSpPr>
          <p:spPr bwMode="auto">
            <a:xfrm>
              <a:off x="2912" y="1664"/>
              <a:ext cx="1584" cy="70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177" name="Line 529"/>
          <p:cNvSpPr>
            <a:spLocks noChangeShapeType="1"/>
          </p:cNvSpPr>
          <p:nvPr/>
        </p:nvSpPr>
        <p:spPr bwMode="auto">
          <a:xfrm flipH="1">
            <a:off x="1892300" y="1739900"/>
            <a:ext cx="3759200" cy="2336800"/>
          </a:xfrm>
          <a:prstGeom prst="line">
            <a:avLst/>
          </a:prstGeom>
          <a:noFill/>
          <a:ln w="7620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1712" name="Group 530"/>
          <p:cNvGrpSpPr>
            <a:grpSpLocks/>
          </p:cNvGrpSpPr>
          <p:nvPr/>
        </p:nvGrpSpPr>
        <p:grpSpPr bwMode="auto">
          <a:xfrm>
            <a:off x="0" y="0"/>
            <a:ext cx="4822825" cy="6858000"/>
            <a:chOff x="0" y="0"/>
            <a:chExt cx="3038" cy="4320"/>
          </a:xfrm>
        </p:grpSpPr>
        <p:pic>
          <p:nvPicPr>
            <p:cNvPr id="9284" name="Picture 531" descr="boy4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60" y="0"/>
              <a:ext cx="622" cy="1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85" name="Picture 532" descr="girl4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1100"/>
              <a:ext cx="559" cy="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86" name="Picture 533" descr="girl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2253"/>
              <a:ext cx="625" cy="1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87" name="Picture 534" descr="girl5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441"/>
              <a:ext cx="601" cy="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88" name="Picture 535" descr="girl4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32" y="3404"/>
              <a:ext cx="559" cy="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89" name="Picture 536" descr="boy4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416" y="3296"/>
              <a:ext cx="622" cy="1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713" name="Group 561"/>
          <p:cNvGrpSpPr>
            <a:grpSpLocks/>
          </p:cNvGrpSpPr>
          <p:nvPr/>
        </p:nvGrpSpPr>
        <p:grpSpPr bwMode="auto">
          <a:xfrm>
            <a:off x="6948488" y="188913"/>
            <a:ext cx="647700" cy="1439862"/>
            <a:chOff x="4286" y="164"/>
            <a:chExt cx="408" cy="907"/>
          </a:xfrm>
        </p:grpSpPr>
        <p:sp>
          <p:nvSpPr>
            <p:cNvPr id="9281" name="WordArt 548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82" name="WordArt 549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9283" name="Line 550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14" name="Group 562"/>
          <p:cNvGrpSpPr>
            <a:grpSpLocks/>
          </p:cNvGrpSpPr>
          <p:nvPr/>
        </p:nvGrpSpPr>
        <p:grpSpPr bwMode="auto">
          <a:xfrm>
            <a:off x="7019925" y="1773238"/>
            <a:ext cx="647700" cy="1439862"/>
            <a:chOff x="4286" y="164"/>
            <a:chExt cx="408" cy="907"/>
          </a:xfrm>
        </p:grpSpPr>
        <p:sp>
          <p:nvSpPr>
            <p:cNvPr id="9278" name="WordArt 563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79" name="WordArt 564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9280" name="Line 565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20" name="Group 566"/>
          <p:cNvGrpSpPr>
            <a:grpSpLocks/>
          </p:cNvGrpSpPr>
          <p:nvPr/>
        </p:nvGrpSpPr>
        <p:grpSpPr bwMode="auto">
          <a:xfrm>
            <a:off x="7092950" y="3357563"/>
            <a:ext cx="647700" cy="1439862"/>
            <a:chOff x="4286" y="164"/>
            <a:chExt cx="408" cy="907"/>
          </a:xfrm>
        </p:grpSpPr>
        <p:sp>
          <p:nvSpPr>
            <p:cNvPr id="9275" name="WordArt 567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76" name="WordArt 568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9277" name="Line 569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26" name="Group 570"/>
          <p:cNvGrpSpPr>
            <a:grpSpLocks/>
          </p:cNvGrpSpPr>
          <p:nvPr/>
        </p:nvGrpSpPr>
        <p:grpSpPr bwMode="auto">
          <a:xfrm>
            <a:off x="1187450" y="188913"/>
            <a:ext cx="647700" cy="1439862"/>
            <a:chOff x="4286" y="164"/>
            <a:chExt cx="408" cy="907"/>
          </a:xfrm>
        </p:grpSpPr>
        <p:sp>
          <p:nvSpPr>
            <p:cNvPr id="9272" name="WordArt 571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73" name="WordArt 572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9274" name="Line 573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32" name="Group 574"/>
          <p:cNvGrpSpPr>
            <a:grpSpLocks/>
          </p:cNvGrpSpPr>
          <p:nvPr/>
        </p:nvGrpSpPr>
        <p:grpSpPr bwMode="auto">
          <a:xfrm>
            <a:off x="971550" y="1700213"/>
            <a:ext cx="647700" cy="1439862"/>
            <a:chOff x="4286" y="164"/>
            <a:chExt cx="408" cy="907"/>
          </a:xfrm>
        </p:grpSpPr>
        <p:sp>
          <p:nvSpPr>
            <p:cNvPr id="9269" name="WordArt 575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70" name="WordArt 576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9271" name="Line 577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38" name="Group 578"/>
          <p:cNvGrpSpPr>
            <a:grpSpLocks/>
          </p:cNvGrpSpPr>
          <p:nvPr/>
        </p:nvGrpSpPr>
        <p:grpSpPr bwMode="auto">
          <a:xfrm>
            <a:off x="827088" y="3716338"/>
            <a:ext cx="647700" cy="1439862"/>
            <a:chOff x="4286" y="164"/>
            <a:chExt cx="408" cy="907"/>
          </a:xfrm>
        </p:grpSpPr>
        <p:sp>
          <p:nvSpPr>
            <p:cNvPr id="9266" name="WordArt 579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67" name="WordArt 580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9268" name="Line 581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44" name="Group 582"/>
          <p:cNvGrpSpPr>
            <a:grpSpLocks/>
          </p:cNvGrpSpPr>
          <p:nvPr/>
        </p:nvGrpSpPr>
        <p:grpSpPr bwMode="auto">
          <a:xfrm>
            <a:off x="971550" y="5418138"/>
            <a:ext cx="647700" cy="1439862"/>
            <a:chOff x="4286" y="164"/>
            <a:chExt cx="408" cy="907"/>
          </a:xfrm>
        </p:grpSpPr>
        <p:sp>
          <p:nvSpPr>
            <p:cNvPr id="9263" name="WordArt 583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64" name="WordArt 584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9265" name="Line 585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50" name="Group 586"/>
          <p:cNvGrpSpPr>
            <a:grpSpLocks/>
          </p:cNvGrpSpPr>
          <p:nvPr/>
        </p:nvGrpSpPr>
        <p:grpSpPr bwMode="auto">
          <a:xfrm>
            <a:off x="3059113" y="5418138"/>
            <a:ext cx="647700" cy="1439862"/>
            <a:chOff x="4286" y="164"/>
            <a:chExt cx="408" cy="907"/>
          </a:xfrm>
        </p:grpSpPr>
        <p:sp>
          <p:nvSpPr>
            <p:cNvPr id="9260" name="WordArt 587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61" name="WordArt 588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9262" name="Line 589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51" name="Group 590"/>
          <p:cNvGrpSpPr>
            <a:grpSpLocks/>
          </p:cNvGrpSpPr>
          <p:nvPr/>
        </p:nvGrpSpPr>
        <p:grpSpPr bwMode="auto">
          <a:xfrm>
            <a:off x="4932363" y="5418138"/>
            <a:ext cx="647700" cy="1439862"/>
            <a:chOff x="4286" y="164"/>
            <a:chExt cx="408" cy="907"/>
          </a:xfrm>
        </p:grpSpPr>
        <p:sp>
          <p:nvSpPr>
            <p:cNvPr id="9257" name="WordArt 591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58" name="WordArt 592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9259" name="Line 593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52" name="Group 594"/>
          <p:cNvGrpSpPr>
            <a:grpSpLocks/>
          </p:cNvGrpSpPr>
          <p:nvPr/>
        </p:nvGrpSpPr>
        <p:grpSpPr bwMode="auto">
          <a:xfrm>
            <a:off x="2411413" y="1773238"/>
            <a:ext cx="1152525" cy="2016125"/>
            <a:chOff x="4286" y="164"/>
            <a:chExt cx="408" cy="907"/>
          </a:xfrm>
        </p:grpSpPr>
        <p:sp>
          <p:nvSpPr>
            <p:cNvPr id="9254" name="WordArt 595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55" name="WordArt 596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9256" name="Line 597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53" name="Group 598"/>
          <p:cNvGrpSpPr>
            <a:grpSpLocks/>
          </p:cNvGrpSpPr>
          <p:nvPr/>
        </p:nvGrpSpPr>
        <p:grpSpPr bwMode="auto">
          <a:xfrm>
            <a:off x="4787900" y="1773238"/>
            <a:ext cx="1008063" cy="2016125"/>
            <a:chOff x="4286" y="164"/>
            <a:chExt cx="408" cy="907"/>
          </a:xfrm>
        </p:grpSpPr>
        <p:sp>
          <p:nvSpPr>
            <p:cNvPr id="9251" name="WordArt 599"/>
            <p:cNvSpPr>
              <a:spLocks noChangeArrowheads="1" noChangeShapeType="1" noTextEdit="1"/>
            </p:cNvSpPr>
            <p:nvPr/>
          </p:nvSpPr>
          <p:spPr bwMode="auto">
            <a:xfrm>
              <a:off x="4377" y="164"/>
              <a:ext cx="136" cy="3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9252" name="WordArt 600"/>
            <p:cNvSpPr>
              <a:spLocks noChangeArrowheads="1" noChangeShapeType="1" noTextEdit="1"/>
            </p:cNvSpPr>
            <p:nvPr/>
          </p:nvSpPr>
          <p:spPr bwMode="auto">
            <a:xfrm>
              <a:off x="4377" y="709"/>
              <a:ext cx="227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9253" name="Line 601"/>
            <p:cNvSpPr>
              <a:spLocks noChangeShapeType="1"/>
            </p:cNvSpPr>
            <p:nvPr/>
          </p:nvSpPr>
          <p:spPr bwMode="auto">
            <a:xfrm>
              <a:off x="4286" y="618"/>
              <a:ext cx="40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54" name="Group 602"/>
          <p:cNvGrpSpPr>
            <a:grpSpLocks/>
          </p:cNvGrpSpPr>
          <p:nvPr/>
        </p:nvGrpSpPr>
        <p:grpSpPr bwMode="auto">
          <a:xfrm rot="10636093" flipH="1">
            <a:off x="3779838" y="2276475"/>
            <a:ext cx="935037" cy="936625"/>
            <a:chOff x="2290" y="1797"/>
            <a:chExt cx="862" cy="1407"/>
          </a:xfrm>
        </p:grpSpPr>
        <p:sp>
          <p:nvSpPr>
            <p:cNvPr id="9249" name="Line 603"/>
            <p:cNvSpPr>
              <a:spLocks noChangeShapeType="1"/>
            </p:cNvSpPr>
            <p:nvPr/>
          </p:nvSpPr>
          <p:spPr bwMode="auto">
            <a:xfrm>
              <a:off x="2290" y="2523"/>
              <a:ext cx="862" cy="681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0" name="Line 604"/>
            <p:cNvSpPr>
              <a:spLocks noChangeShapeType="1"/>
            </p:cNvSpPr>
            <p:nvPr/>
          </p:nvSpPr>
          <p:spPr bwMode="auto">
            <a:xfrm flipV="1">
              <a:off x="2290" y="1797"/>
              <a:ext cx="862" cy="726"/>
            </a:xfrm>
            <a:prstGeom prst="line">
              <a:avLst/>
            </a:prstGeom>
            <a:noFill/>
            <a:ln w="76200">
              <a:solidFill>
                <a:srgbClr val="00CC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13055 -0.144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72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0.44167 0.1370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00" y="69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1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L -0.175 0.2851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16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1430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-0.07222 0.07408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16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" y="370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16945 -0.0555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8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0" y="-280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-0.10277 0.39259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8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0" y="1960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7 L -0.00278 0.50741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8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540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-0.29444 -0.1777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8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1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7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7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77" grpId="0" animBg="1"/>
      <p:bldP spid="2817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81" descr="06"/>
          <p:cNvSpPr>
            <a:spLocks noChangeArrowheads="1"/>
          </p:cNvSpPr>
          <p:nvPr/>
        </p:nvSpPr>
        <p:spPr bwMode="auto">
          <a:xfrm>
            <a:off x="0" y="1989138"/>
            <a:ext cx="9144000" cy="4176712"/>
          </a:xfrm>
          <a:prstGeom prst="ellipse">
            <a:avLst/>
          </a:prstGeom>
          <a:blipFill dpi="0" rotWithShape="1">
            <a:blip r:embed="rId2">
              <a:alphaModFix amt="25000"/>
            </a:blip>
            <a:srcRect/>
            <a:stretch>
              <a:fillRect/>
            </a:stretch>
          </a:blipFill>
          <a:ln w="76200">
            <a:solidFill>
              <a:srgbClr val="FF7C8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4716463" y="1125538"/>
            <a:ext cx="2703512" cy="2692400"/>
            <a:chOff x="2929" y="754"/>
            <a:chExt cx="1703" cy="1696"/>
          </a:xfrm>
        </p:grpSpPr>
        <p:sp>
          <p:nvSpPr>
            <p:cNvPr id="10289" name="Freeform 30" descr="Почтовая бумага"/>
            <p:cNvSpPr>
              <a:spLocks/>
            </p:cNvSpPr>
            <p:nvPr/>
          </p:nvSpPr>
          <p:spPr bwMode="auto">
            <a:xfrm>
              <a:off x="2929" y="1544"/>
              <a:ext cx="1703" cy="906"/>
            </a:xfrm>
            <a:custGeom>
              <a:avLst/>
              <a:gdLst>
                <a:gd name="T0" fmla="*/ 0 w 1703"/>
                <a:gd name="T1" fmla="*/ 325 h 906"/>
                <a:gd name="T2" fmla="*/ 1703 w 1703"/>
                <a:gd name="T3" fmla="*/ 0 h 906"/>
                <a:gd name="T4" fmla="*/ 1703 w 1703"/>
                <a:gd name="T5" fmla="*/ 581 h 906"/>
                <a:gd name="T6" fmla="*/ 0 w 1703"/>
                <a:gd name="T7" fmla="*/ 906 h 906"/>
                <a:gd name="T8" fmla="*/ 0 w 1703"/>
                <a:gd name="T9" fmla="*/ 325 h 9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03"/>
                <a:gd name="T16" fmla="*/ 0 h 906"/>
                <a:gd name="T17" fmla="*/ 1703 w 1703"/>
                <a:gd name="T18" fmla="*/ 906 h 9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03" h="906">
                  <a:moveTo>
                    <a:pt x="0" y="325"/>
                  </a:moveTo>
                  <a:lnTo>
                    <a:pt x="1703" y="0"/>
                  </a:lnTo>
                  <a:lnTo>
                    <a:pt x="1703" y="581"/>
                  </a:lnTo>
                  <a:lnTo>
                    <a:pt x="0" y="906"/>
                  </a:lnTo>
                  <a:lnTo>
                    <a:pt x="0" y="325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222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0" name="Freeform 31"/>
            <p:cNvSpPr>
              <a:spLocks/>
            </p:cNvSpPr>
            <p:nvPr/>
          </p:nvSpPr>
          <p:spPr bwMode="auto">
            <a:xfrm>
              <a:off x="2929" y="1328"/>
              <a:ext cx="1703" cy="541"/>
            </a:xfrm>
            <a:custGeom>
              <a:avLst/>
              <a:gdLst>
                <a:gd name="T0" fmla="*/ 0 w 1703"/>
                <a:gd name="T1" fmla="*/ 0 h 541"/>
                <a:gd name="T2" fmla="*/ 81 w 1703"/>
                <a:gd name="T3" fmla="*/ 0 h 541"/>
                <a:gd name="T4" fmla="*/ 108 w 1703"/>
                <a:gd name="T5" fmla="*/ 0 h 541"/>
                <a:gd name="T6" fmla="*/ 189 w 1703"/>
                <a:gd name="T7" fmla="*/ 0 h 541"/>
                <a:gd name="T8" fmla="*/ 257 w 1703"/>
                <a:gd name="T9" fmla="*/ 0 h 541"/>
                <a:gd name="T10" fmla="*/ 297 w 1703"/>
                <a:gd name="T11" fmla="*/ 0 h 541"/>
                <a:gd name="T12" fmla="*/ 365 w 1703"/>
                <a:gd name="T13" fmla="*/ 0 h 541"/>
                <a:gd name="T14" fmla="*/ 406 w 1703"/>
                <a:gd name="T15" fmla="*/ 0 h 541"/>
                <a:gd name="T16" fmla="*/ 473 w 1703"/>
                <a:gd name="T17" fmla="*/ 13 h 541"/>
                <a:gd name="T18" fmla="*/ 541 w 1703"/>
                <a:gd name="T19" fmla="*/ 13 h 541"/>
                <a:gd name="T20" fmla="*/ 581 w 1703"/>
                <a:gd name="T21" fmla="*/ 13 h 541"/>
                <a:gd name="T22" fmla="*/ 649 w 1703"/>
                <a:gd name="T23" fmla="*/ 27 h 541"/>
                <a:gd name="T24" fmla="*/ 716 w 1703"/>
                <a:gd name="T25" fmla="*/ 27 h 541"/>
                <a:gd name="T26" fmla="*/ 757 w 1703"/>
                <a:gd name="T27" fmla="*/ 27 h 541"/>
                <a:gd name="T28" fmla="*/ 825 w 1703"/>
                <a:gd name="T29" fmla="*/ 40 h 541"/>
                <a:gd name="T30" fmla="*/ 892 w 1703"/>
                <a:gd name="T31" fmla="*/ 54 h 541"/>
                <a:gd name="T32" fmla="*/ 919 w 1703"/>
                <a:gd name="T33" fmla="*/ 54 h 541"/>
                <a:gd name="T34" fmla="*/ 987 w 1703"/>
                <a:gd name="T35" fmla="*/ 54 h 541"/>
                <a:gd name="T36" fmla="*/ 1027 w 1703"/>
                <a:gd name="T37" fmla="*/ 67 h 541"/>
                <a:gd name="T38" fmla="*/ 1081 w 1703"/>
                <a:gd name="T39" fmla="*/ 81 h 541"/>
                <a:gd name="T40" fmla="*/ 1149 w 1703"/>
                <a:gd name="T41" fmla="*/ 81 h 541"/>
                <a:gd name="T42" fmla="*/ 1176 w 1703"/>
                <a:gd name="T43" fmla="*/ 94 h 541"/>
                <a:gd name="T44" fmla="*/ 1244 w 1703"/>
                <a:gd name="T45" fmla="*/ 94 h 541"/>
                <a:gd name="T46" fmla="*/ 1298 w 1703"/>
                <a:gd name="T47" fmla="*/ 108 h 541"/>
                <a:gd name="T48" fmla="*/ 1325 w 1703"/>
                <a:gd name="T49" fmla="*/ 122 h 541"/>
                <a:gd name="T50" fmla="*/ 1379 w 1703"/>
                <a:gd name="T51" fmla="*/ 135 h 541"/>
                <a:gd name="T52" fmla="*/ 1433 w 1703"/>
                <a:gd name="T53" fmla="*/ 149 h 541"/>
                <a:gd name="T54" fmla="*/ 1460 w 1703"/>
                <a:gd name="T55" fmla="*/ 149 h 541"/>
                <a:gd name="T56" fmla="*/ 1514 w 1703"/>
                <a:gd name="T57" fmla="*/ 162 h 541"/>
                <a:gd name="T58" fmla="*/ 1541 w 1703"/>
                <a:gd name="T59" fmla="*/ 176 h 541"/>
                <a:gd name="T60" fmla="*/ 1595 w 1703"/>
                <a:gd name="T61" fmla="*/ 189 h 541"/>
                <a:gd name="T62" fmla="*/ 1636 w 1703"/>
                <a:gd name="T63" fmla="*/ 203 h 541"/>
                <a:gd name="T64" fmla="*/ 1663 w 1703"/>
                <a:gd name="T65" fmla="*/ 203 h 541"/>
                <a:gd name="T66" fmla="*/ 1703 w 1703"/>
                <a:gd name="T67" fmla="*/ 216 h 541"/>
                <a:gd name="T68" fmla="*/ 0 w 1703"/>
                <a:gd name="T69" fmla="*/ 541 h 541"/>
                <a:gd name="T70" fmla="*/ 0 w 1703"/>
                <a:gd name="T71" fmla="*/ 0 h 54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03"/>
                <a:gd name="T109" fmla="*/ 0 h 541"/>
                <a:gd name="T110" fmla="*/ 1703 w 1703"/>
                <a:gd name="T111" fmla="*/ 541 h 54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03" h="541">
                  <a:moveTo>
                    <a:pt x="0" y="0"/>
                  </a:moveTo>
                  <a:lnTo>
                    <a:pt x="81" y="0"/>
                  </a:lnTo>
                  <a:lnTo>
                    <a:pt x="108" y="0"/>
                  </a:lnTo>
                  <a:lnTo>
                    <a:pt x="189" y="0"/>
                  </a:lnTo>
                  <a:lnTo>
                    <a:pt x="257" y="0"/>
                  </a:lnTo>
                  <a:lnTo>
                    <a:pt x="297" y="0"/>
                  </a:lnTo>
                  <a:lnTo>
                    <a:pt x="365" y="0"/>
                  </a:lnTo>
                  <a:lnTo>
                    <a:pt x="406" y="0"/>
                  </a:lnTo>
                  <a:lnTo>
                    <a:pt x="473" y="13"/>
                  </a:lnTo>
                  <a:lnTo>
                    <a:pt x="541" y="13"/>
                  </a:lnTo>
                  <a:lnTo>
                    <a:pt x="581" y="13"/>
                  </a:lnTo>
                  <a:lnTo>
                    <a:pt x="649" y="27"/>
                  </a:lnTo>
                  <a:lnTo>
                    <a:pt x="716" y="27"/>
                  </a:lnTo>
                  <a:lnTo>
                    <a:pt x="757" y="27"/>
                  </a:lnTo>
                  <a:lnTo>
                    <a:pt x="825" y="40"/>
                  </a:lnTo>
                  <a:lnTo>
                    <a:pt x="892" y="54"/>
                  </a:lnTo>
                  <a:lnTo>
                    <a:pt x="919" y="54"/>
                  </a:lnTo>
                  <a:lnTo>
                    <a:pt x="987" y="54"/>
                  </a:lnTo>
                  <a:lnTo>
                    <a:pt x="1027" y="67"/>
                  </a:lnTo>
                  <a:lnTo>
                    <a:pt x="1081" y="81"/>
                  </a:lnTo>
                  <a:lnTo>
                    <a:pt x="1149" y="81"/>
                  </a:lnTo>
                  <a:lnTo>
                    <a:pt x="1176" y="94"/>
                  </a:lnTo>
                  <a:lnTo>
                    <a:pt x="1244" y="94"/>
                  </a:lnTo>
                  <a:lnTo>
                    <a:pt x="1298" y="108"/>
                  </a:lnTo>
                  <a:lnTo>
                    <a:pt x="1325" y="122"/>
                  </a:lnTo>
                  <a:lnTo>
                    <a:pt x="1379" y="135"/>
                  </a:lnTo>
                  <a:lnTo>
                    <a:pt x="1433" y="149"/>
                  </a:lnTo>
                  <a:lnTo>
                    <a:pt x="1460" y="149"/>
                  </a:lnTo>
                  <a:lnTo>
                    <a:pt x="1514" y="162"/>
                  </a:lnTo>
                  <a:lnTo>
                    <a:pt x="1541" y="176"/>
                  </a:lnTo>
                  <a:lnTo>
                    <a:pt x="1595" y="189"/>
                  </a:lnTo>
                  <a:lnTo>
                    <a:pt x="1636" y="203"/>
                  </a:lnTo>
                  <a:lnTo>
                    <a:pt x="1663" y="203"/>
                  </a:lnTo>
                  <a:lnTo>
                    <a:pt x="1703" y="216"/>
                  </a:lnTo>
                  <a:lnTo>
                    <a:pt x="0" y="5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00"/>
            </a:solidFill>
            <a:ln w="222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91" name="Group 47"/>
            <p:cNvGrpSpPr>
              <a:grpSpLocks/>
            </p:cNvGrpSpPr>
            <p:nvPr/>
          </p:nvGrpSpPr>
          <p:grpSpPr bwMode="auto">
            <a:xfrm>
              <a:off x="3515" y="754"/>
              <a:ext cx="181" cy="862"/>
              <a:chOff x="476" y="2387"/>
              <a:chExt cx="219" cy="1043"/>
            </a:xfrm>
          </p:grpSpPr>
          <p:sp>
            <p:nvSpPr>
              <p:cNvPr id="10292" name="AutoShape 48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3" name="Freeform 49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400"/>
                  <a:gd name="T23" fmla="*/ 219 w 219"/>
                  <a:gd name="T24" fmla="*/ 400 h 4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73"/>
          <p:cNvGrpSpPr>
            <a:grpSpLocks/>
          </p:cNvGrpSpPr>
          <p:nvPr/>
        </p:nvGrpSpPr>
        <p:grpSpPr bwMode="auto">
          <a:xfrm rot="10485758" flipH="1" flipV="1">
            <a:off x="3924300" y="3141663"/>
            <a:ext cx="4011613" cy="1008062"/>
            <a:chOff x="198" y="3003"/>
            <a:chExt cx="3586" cy="725"/>
          </a:xfrm>
        </p:grpSpPr>
        <p:sp>
          <p:nvSpPr>
            <p:cNvPr id="10282" name="Freeform 74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3" name="Freeform 75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6"/>
                <a:gd name="T25" fmla="*/ 0 h 392"/>
                <a:gd name="T26" fmla="*/ 1256 w 1256"/>
                <a:gd name="T27" fmla="*/ 392 h 3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4" name="Oval 76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85" name="Oval 77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86" name="Oval 78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87" name="Oval 79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88" name="Oval 80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245" name="Group 63"/>
          <p:cNvGrpSpPr>
            <a:grpSpLocks/>
          </p:cNvGrpSpPr>
          <p:nvPr/>
        </p:nvGrpSpPr>
        <p:grpSpPr bwMode="auto">
          <a:xfrm>
            <a:off x="1547813" y="908050"/>
            <a:ext cx="3175000" cy="2908300"/>
            <a:chOff x="929" y="618"/>
            <a:chExt cx="2000" cy="1832"/>
          </a:xfrm>
        </p:grpSpPr>
        <p:sp>
          <p:nvSpPr>
            <p:cNvPr id="10274" name="Freeform 32" descr="Почтовая бумага"/>
            <p:cNvSpPr>
              <a:spLocks/>
            </p:cNvSpPr>
            <p:nvPr/>
          </p:nvSpPr>
          <p:spPr bwMode="auto">
            <a:xfrm>
              <a:off x="929" y="1706"/>
              <a:ext cx="2000" cy="744"/>
            </a:xfrm>
            <a:custGeom>
              <a:avLst/>
              <a:gdLst>
                <a:gd name="T0" fmla="*/ 2000 w 2000"/>
                <a:gd name="T1" fmla="*/ 163 h 744"/>
                <a:gd name="T2" fmla="*/ 0 w 2000"/>
                <a:gd name="T3" fmla="*/ 0 h 744"/>
                <a:gd name="T4" fmla="*/ 0 w 2000"/>
                <a:gd name="T5" fmla="*/ 582 h 744"/>
                <a:gd name="T6" fmla="*/ 2000 w 2000"/>
                <a:gd name="T7" fmla="*/ 744 h 744"/>
                <a:gd name="T8" fmla="*/ 2000 w 2000"/>
                <a:gd name="T9" fmla="*/ 163 h 7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"/>
                <a:gd name="T16" fmla="*/ 0 h 744"/>
                <a:gd name="T17" fmla="*/ 2000 w 2000"/>
                <a:gd name="T18" fmla="*/ 744 h 7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" h="744">
                  <a:moveTo>
                    <a:pt x="2000" y="163"/>
                  </a:moveTo>
                  <a:lnTo>
                    <a:pt x="0" y="0"/>
                  </a:lnTo>
                  <a:lnTo>
                    <a:pt x="0" y="582"/>
                  </a:lnTo>
                  <a:lnTo>
                    <a:pt x="2000" y="744"/>
                  </a:lnTo>
                  <a:lnTo>
                    <a:pt x="2000" y="16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222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Freeform 33"/>
            <p:cNvSpPr>
              <a:spLocks/>
            </p:cNvSpPr>
            <p:nvPr/>
          </p:nvSpPr>
          <p:spPr bwMode="auto">
            <a:xfrm>
              <a:off x="929" y="1328"/>
              <a:ext cx="2000" cy="541"/>
            </a:xfrm>
            <a:custGeom>
              <a:avLst/>
              <a:gdLst>
                <a:gd name="T0" fmla="*/ 0 w 2000"/>
                <a:gd name="T1" fmla="*/ 378 h 541"/>
                <a:gd name="T2" fmla="*/ 27 w 2000"/>
                <a:gd name="T3" fmla="*/ 351 h 541"/>
                <a:gd name="T4" fmla="*/ 40 w 2000"/>
                <a:gd name="T5" fmla="*/ 351 h 541"/>
                <a:gd name="T6" fmla="*/ 67 w 2000"/>
                <a:gd name="T7" fmla="*/ 324 h 541"/>
                <a:gd name="T8" fmla="*/ 81 w 2000"/>
                <a:gd name="T9" fmla="*/ 324 h 541"/>
                <a:gd name="T10" fmla="*/ 108 w 2000"/>
                <a:gd name="T11" fmla="*/ 297 h 541"/>
                <a:gd name="T12" fmla="*/ 148 w 2000"/>
                <a:gd name="T13" fmla="*/ 284 h 541"/>
                <a:gd name="T14" fmla="*/ 162 w 2000"/>
                <a:gd name="T15" fmla="*/ 284 h 541"/>
                <a:gd name="T16" fmla="*/ 202 w 2000"/>
                <a:gd name="T17" fmla="*/ 257 h 541"/>
                <a:gd name="T18" fmla="*/ 216 w 2000"/>
                <a:gd name="T19" fmla="*/ 257 h 541"/>
                <a:gd name="T20" fmla="*/ 257 w 2000"/>
                <a:gd name="T21" fmla="*/ 243 h 541"/>
                <a:gd name="T22" fmla="*/ 297 w 2000"/>
                <a:gd name="T23" fmla="*/ 216 h 541"/>
                <a:gd name="T24" fmla="*/ 324 w 2000"/>
                <a:gd name="T25" fmla="*/ 216 h 541"/>
                <a:gd name="T26" fmla="*/ 365 w 2000"/>
                <a:gd name="T27" fmla="*/ 203 h 541"/>
                <a:gd name="T28" fmla="*/ 392 w 2000"/>
                <a:gd name="T29" fmla="*/ 189 h 541"/>
                <a:gd name="T30" fmla="*/ 446 w 2000"/>
                <a:gd name="T31" fmla="*/ 176 h 541"/>
                <a:gd name="T32" fmla="*/ 486 w 2000"/>
                <a:gd name="T33" fmla="*/ 162 h 541"/>
                <a:gd name="T34" fmla="*/ 513 w 2000"/>
                <a:gd name="T35" fmla="*/ 162 h 541"/>
                <a:gd name="T36" fmla="*/ 567 w 2000"/>
                <a:gd name="T37" fmla="*/ 149 h 541"/>
                <a:gd name="T38" fmla="*/ 594 w 2000"/>
                <a:gd name="T39" fmla="*/ 135 h 541"/>
                <a:gd name="T40" fmla="*/ 648 w 2000"/>
                <a:gd name="T41" fmla="*/ 122 h 541"/>
                <a:gd name="T42" fmla="*/ 716 w 2000"/>
                <a:gd name="T43" fmla="*/ 108 h 541"/>
                <a:gd name="T44" fmla="*/ 743 w 2000"/>
                <a:gd name="T45" fmla="*/ 108 h 541"/>
                <a:gd name="T46" fmla="*/ 797 w 2000"/>
                <a:gd name="T47" fmla="*/ 94 h 541"/>
                <a:gd name="T48" fmla="*/ 824 w 2000"/>
                <a:gd name="T49" fmla="*/ 94 h 541"/>
                <a:gd name="T50" fmla="*/ 892 w 2000"/>
                <a:gd name="T51" fmla="*/ 81 h 541"/>
                <a:gd name="T52" fmla="*/ 946 w 2000"/>
                <a:gd name="T53" fmla="*/ 67 h 541"/>
                <a:gd name="T54" fmla="*/ 986 w 2000"/>
                <a:gd name="T55" fmla="*/ 67 h 541"/>
                <a:gd name="T56" fmla="*/ 1054 w 2000"/>
                <a:gd name="T57" fmla="*/ 54 h 541"/>
                <a:gd name="T58" fmla="*/ 1081 w 2000"/>
                <a:gd name="T59" fmla="*/ 54 h 541"/>
                <a:gd name="T60" fmla="*/ 1149 w 2000"/>
                <a:gd name="T61" fmla="*/ 40 h 541"/>
                <a:gd name="T62" fmla="*/ 1216 w 2000"/>
                <a:gd name="T63" fmla="*/ 40 h 541"/>
                <a:gd name="T64" fmla="*/ 1257 w 2000"/>
                <a:gd name="T65" fmla="*/ 27 h 541"/>
                <a:gd name="T66" fmla="*/ 1324 w 2000"/>
                <a:gd name="T67" fmla="*/ 27 h 541"/>
                <a:gd name="T68" fmla="*/ 1351 w 2000"/>
                <a:gd name="T69" fmla="*/ 27 h 541"/>
                <a:gd name="T70" fmla="*/ 1419 w 2000"/>
                <a:gd name="T71" fmla="*/ 13 h 541"/>
                <a:gd name="T72" fmla="*/ 1500 w 2000"/>
                <a:gd name="T73" fmla="*/ 13 h 541"/>
                <a:gd name="T74" fmla="*/ 1527 w 2000"/>
                <a:gd name="T75" fmla="*/ 13 h 541"/>
                <a:gd name="T76" fmla="*/ 1608 w 2000"/>
                <a:gd name="T77" fmla="*/ 0 h 541"/>
                <a:gd name="T78" fmla="*/ 1635 w 2000"/>
                <a:gd name="T79" fmla="*/ 0 h 541"/>
                <a:gd name="T80" fmla="*/ 1716 w 2000"/>
                <a:gd name="T81" fmla="*/ 0 h 541"/>
                <a:gd name="T82" fmla="*/ 1784 w 2000"/>
                <a:gd name="T83" fmla="*/ 0 h 541"/>
                <a:gd name="T84" fmla="*/ 1824 w 2000"/>
                <a:gd name="T85" fmla="*/ 0 h 541"/>
                <a:gd name="T86" fmla="*/ 1892 w 2000"/>
                <a:gd name="T87" fmla="*/ 0 h 541"/>
                <a:gd name="T88" fmla="*/ 1932 w 2000"/>
                <a:gd name="T89" fmla="*/ 0 h 541"/>
                <a:gd name="T90" fmla="*/ 2000 w 2000"/>
                <a:gd name="T91" fmla="*/ 0 h 541"/>
                <a:gd name="T92" fmla="*/ 2000 w 2000"/>
                <a:gd name="T93" fmla="*/ 541 h 541"/>
                <a:gd name="T94" fmla="*/ 0 w 2000"/>
                <a:gd name="T95" fmla="*/ 378 h 54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000"/>
                <a:gd name="T145" fmla="*/ 0 h 541"/>
                <a:gd name="T146" fmla="*/ 2000 w 2000"/>
                <a:gd name="T147" fmla="*/ 541 h 54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000" h="541">
                  <a:moveTo>
                    <a:pt x="0" y="378"/>
                  </a:moveTo>
                  <a:lnTo>
                    <a:pt x="27" y="351"/>
                  </a:lnTo>
                  <a:lnTo>
                    <a:pt x="40" y="351"/>
                  </a:lnTo>
                  <a:lnTo>
                    <a:pt x="67" y="324"/>
                  </a:lnTo>
                  <a:lnTo>
                    <a:pt x="81" y="324"/>
                  </a:lnTo>
                  <a:lnTo>
                    <a:pt x="108" y="297"/>
                  </a:lnTo>
                  <a:lnTo>
                    <a:pt x="148" y="284"/>
                  </a:lnTo>
                  <a:lnTo>
                    <a:pt x="162" y="284"/>
                  </a:lnTo>
                  <a:lnTo>
                    <a:pt x="202" y="257"/>
                  </a:lnTo>
                  <a:lnTo>
                    <a:pt x="216" y="257"/>
                  </a:lnTo>
                  <a:lnTo>
                    <a:pt x="257" y="243"/>
                  </a:lnTo>
                  <a:lnTo>
                    <a:pt x="297" y="216"/>
                  </a:lnTo>
                  <a:lnTo>
                    <a:pt x="324" y="216"/>
                  </a:lnTo>
                  <a:lnTo>
                    <a:pt x="365" y="203"/>
                  </a:lnTo>
                  <a:lnTo>
                    <a:pt x="392" y="189"/>
                  </a:lnTo>
                  <a:lnTo>
                    <a:pt x="446" y="176"/>
                  </a:lnTo>
                  <a:lnTo>
                    <a:pt x="486" y="162"/>
                  </a:lnTo>
                  <a:lnTo>
                    <a:pt x="513" y="162"/>
                  </a:lnTo>
                  <a:lnTo>
                    <a:pt x="567" y="149"/>
                  </a:lnTo>
                  <a:lnTo>
                    <a:pt x="594" y="135"/>
                  </a:lnTo>
                  <a:lnTo>
                    <a:pt x="648" y="122"/>
                  </a:lnTo>
                  <a:lnTo>
                    <a:pt x="716" y="108"/>
                  </a:lnTo>
                  <a:lnTo>
                    <a:pt x="743" y="108"/>
                  </a:lnTo>
                  <a:lnTo>
                    <a:pt x="797" y="94"/>
                  </a:lnTo>
                  <a:lnTo>
                    <a:pt x="824" y="94"/>
                  </a:lnTo>
                  <a:lnTo>
                    <a:pt x="892" y="81"/>
                  </a:lnTo>
                  <a:lnTo>
                    <a:pt x="946" y="67"/>
                  </a:lnTo>
                  <a:lnTo>
                    <a:pt x="986" y="67"/>
                  </a:lnTo>
                  <a:lnTo>
                    <a:pt x="1054" y="54"/>
                  </a:lnTo>
                  <a:lnTo>
                    <a:pt x="1081" y="54"/>
                  </a:lnTo>
                  <a:lnTo>
                    <a:pt x="1149" y="40"/>
                  </a:lnTo>
                  <a:lnTo>
                    <a:pt x="1216" y="40"/>
                  </a:lnTo>
                  <a:lnTo>
                    <a:pt x="1257" y="27"/>
                  </a:lnTo>
                  <a:lnTo>
                    <a:pt x="1324" y="27"/>
                  </a:lnTo>
                  <a:lnTo>
                    <a:pt x="1351" y="27"/>
                  </a:lnTo>
                  <a:lnTo>
                    <a:pt x="1419" y="13"/>
                  </a:lnTo>
                  <a:lnTo>
                    <a:pt x="1500" y="13"/>
                  </a:lnTo>
                  <a:lnTo>
                    <a:pt x="1527" y="13"/>
                  </a:lnTo>
                  <a:lnTo>
                    <a:pt x="1608" y="0"/>
                  </a:lnTo>
                  <a:lnTo>
                    <a:pt x="1635" y="0"/>
                  </a:lnTo>
                  <a:lnTo>
                    <a:pt x="1716" y="0"/>
                  </a:lnTo>
                  <a:lnTo>
                    <a:pt x="1784" y="0"/>
                  </a:lnTo>
                  <a:lnTo>
                    <a:pt x="1824" y="0"/>
                  </a:lnTo>
                  <a:lnTo>
                    <a:pt x="1892" y="0"/>
                  </a:lnTo>
                  <a:lnTo>
                    <a:pt x="1932" y="0"/>
                  </a:lnTo>
                  <a:lnTo>
                    <a:pt x="2000" y="0"/>
                  </a:lnTo>
                  <a:lnTo>
                    <a:pt x="2000" y="541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993300"/>
            </a:solidFill>
            <a:ln w="222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76" name="Group 50"/>
            <p:cNvGrpSpPr>
              <a:grpSpLocks/>
            </p:cNvGrpSpPr>
            <p:nvPr/>
          </p:nvGrpSpPr>
          <p:grpSpPr bwMode="auto">
            <a:xfrm>
              <a:off x="2699" y="618"/>
              <a:ext cx="181" cy="862"/>
              <a:chOff x="476" y="2387"/>
              <a:chExt cx="219" cy="1043"/>
            </a:xfrm>
          </p:grpSpPr>
          <p:sp>
            <p:nvSpPr>
              <p:cNvPr id="10280" name="AutoShape 51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1" name="Freeform 52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400"/>
                  <a:gd name="T23" fmla="*/ 219 w 219"/>
                  <a:gd name="T24" fmla="*/ 400 h 4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77" name="Group 59"/>
            <p:cNvGrpSpPr>
              <a:grpSpLocks/>
            </p:cNvGrpSpPr>
            <p:nvPr/>
          </p:nvGrpSpPr>
          <p:grpSpPr bwMode="auto">
            <a:xfrm>
              <a:off x="1837" y="709"/>
              <a:ext cx="181" cy="862"/>
              <a:chOff x="476" y="2387"/>
              <a:chExt cx="219" cy="1043"/>
            </a:xfrm>
          </p:grpSpPr>
          <p:sp>
            <p:nvSpPr>
              <p:cNvPr id="10278" name="AutoShape 60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9" name="Freeform 61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400"/>
                  <a:gd name="T23" fmla="*/ 219 w 219"/>
                  <a:gd name="T24" fmla="*/ 400 h 4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" name="Group 65"/>
          <p:cNvGrpSpPr>
            <a:grpSpLocks/>
          </p:cNvGrpSpPr>
          <p:nvPr/>
        </p:nvGrpSpPr>
        <p:grpSpPr bwMode="auto">
          <a:xfrm rot="-3386093">
            <a:off x="-682625" y="1190625"/>
            <a:ext cx="4897438" cy="1150938"/>
            <a:chOff x="198" y="3003"/>
            <a:chExt cx="3586" cy="725"/>
          </a:xfrm>
        </p:grpSpPr>
        <p:sp>
          <p:nvSpPr>
            <p:cNvPr id="10267" name="Freeform 66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>
                <a:gd name="T0" fmla="*/ 90 w 3586"/>
                <a:gd name="T1" fmla="*/ 13 h 725"/>
                <a:gd name="T2" fmla="*/ 2402 w 3586"/>
                <a:gd name="T3" fmla="*/ 381 h 725"/>
                <a:gd name="T4" fmla="*/ 2394 w 3586"/>
                <a:gd name="T5" fmla="*/ 333 h 725"/>
                <a:gd name="T6" fmla="*/ 3490 w 3586"/>
                <a:gd name="T7" fmla="*/ 397 h 725"/>
                <a:gd name="T8" fmla="*/ 3586 w 3586"/>
                <a:gd name="T9" fmla="*/ 533 h 725"/>
                <a:gd name="T10" fmla="*/ 3514 w 3586"/>
                <a:gd name="T11" fmla="*/ 669 h 725"/>
                <a:gd name="T12" fmla="*/ 3202 w 3586"/>
                <a:gd name="T13" fmla="*/ 701 h 725"/>
                <a:gd name="T14" fmla="*/ 3002 w 3586"/>
                <a:gd name="T15" fmla="*/ 725 h 725"/>
                <a:gd name="T16" fmla="*/ 2794 w 3586"/>
                <a:gd name="T17" fmla="*/ 725 h 725"/>
                <a:gd name="T18" fmla="*/ 2322 w 3586"/>
                <a:gd name="T19" fmla="*/ 653 h 725"/>
                <a:gd name="T20" fmla="*/ 2402 w 3586"/>
                <a:gd name="T21" fmla="*/ 333 h 725"/>
                <a:gd name="T22" fmla="*/ 2338 w 3586"/>
                <a:gd name="T23" fmla="*/ 589 h 725"/>
                <a:gd name="T24" fmla="*/ 2034 w 3586"/>
                <a:gd name="T25" fmla="*/ 581 h 725"/>
                <a:gd name="T26" fmla="*/ 1858 w 3586"/>
                <a:gd name="T27" fmla="*/ 581 h 725"/>
                <a:gd name="T28" fmla="*/ 1298 w 3586"/>
                <a:gd name="T29" fmla="*/ 533 h 725"/>
                <a:gd name="T30" fmla="*/ 954 w 3586"/>
                <a:gd name="T31" fmla="*/ 461 h 725"/>
                <a:gd name="T32" fmla="*/ 714 w 3586"/>
                <a:gd name="T33" fmla="*/ 365 h 725"/>
                <a:gd name="T34" fmla="*/ 426 w 3586"/>
                <a:gd name="T35" fmla="*/ 264 h 725"/>
                <a:gd name="T36" fmla="*/ 438 w 3586"/>
                <a:gd name="T37" fmla="*/ 216 h 725"/>
                <a:gd name="T38" fmla="*/ 396 w 3586"/>
                <a:gd name="T39" fmla="*/ 252 h 725"/>
                <a:gd name="T40" fmla="*/ 414 w 3586"/>
                <a:gd name="T41" fmla="*/ 195 h 725"/>
                <a:gd name="T42" fmla="*/ 369 w 3586"/>
                <a:gd name="T43" fmla="*/ 240 h 725"/>
                <a:gd name="T44" fmla="*/ 390 w 3586"/>
                <a:gd name="T45" fmla="*/ 186 h 725"/>
                <a:gd name="T46" fmla="*/ 336 w 3586"/>
                <a:gd name="T47" fmla="*/ 222 h 725"/>
                <a:gd name="T48" fmla="*/ 348 w 3586"/>
                <a:gd name="T49" fmla="*/ 174 h 725"/>
                <a:gd name="T50" fmla="*/ 306 w 3586"/>
                <a:gd name="T51" fmla="*/ 210 h 725"/>
                <a:gd name="T52" fmla="*/ 306 w 3586"/>
                <a:gd name="T53" fmla="*/ 165 h 725"/>
                <a:gd name="T54" fmla="*/ 273 w 3586"/>
                <a:gd name="T55" fmla="*/ 198 h 725"/>
                <a:gd name="T56" fmla="*/ 273 w 3586"/>
                <a:gd name="T57" fmla="*/ 153 h 725"/>
                <a:gd name="T58" fmla="*/ 237 w 3586"/>
                <a:gd name="T59" fmla="*/ 186 h 725"/>
                <a:gd name="T60" fmla="*/ 240 w 3586"/>
                <a:gd name="T61" fmla="*/ 141 h 725"/>
                <a:gd name="T62" fmla="*/ 204 w 3586"/>
                <a:gd name="T63" fmla="*/ 165 h 725"/>
                <a:gd name="T64" fmla="*/ 207 w 3586"/>
                <a:gd name="T65" fmla="*/ 126 h 725"/>
                <a:gd name="T66" fmla="*/ 171 w 3586"/>
                <a:gd name="T67" fmla="*/ 153 h 725"/>
                <a:gd name="T68" fmla="*/ 171 w 3586"/>
                <a:gd name="T69" fmla="*/ 108 h 725"/>
                <a:gd name="T70" fmla="*/ 135 w 3586"/>
                <a:gd name="T71" fmla="*/ 129 h 725"/>
                <a:gd name="T72" fmla="*/ 132 w 3586"/>
                <a:gd name="T73" fmla="*/ 84 h 725"/>
                <a:gd name="T74" fmla="*/ 108 w 3586"/>
                <a:gd name="T75" fmla="*/ 117 h 725"/>
                <a:gd name="T76" fmla="*/ 108 w 3586"/>
                <a:gd name="T77" fmla="*/ 72 h 725"/>
                <a:gd name="T78" fmla="*/ 69 w 3586"/>
                <a:gd name="T79" fmla="*/ 99 h 725"/>
                <a:gd name="T80" fmla="*/ 84 w 3586"/>
                <a:gd name="T81" fmla="*/ 54 h 725"/>
                <a:gd name="T82" fmla="*/ 30 w 3586"/>
                <a:gd name="T83" fmla="*/ 75 h 725"/>
                <a:gd name="T84" fmla="*/ 60 w 3586"/>
                <a:gd name="T85" fmla="*/ 45 h 725"/>
                <a:gd name="T86" fmla="*/ 15 w 3586"/>
                <a:gd name="T87" fmla="*/ 48 h 725"/>
                <a:gd name="T88" fmla="*/ 57 w 3586"/>
                <a:gd name="T89" fmla="*/ 27 h 725"/>
                <a:gd name="T90" fmla="*/ 0 w 3586"/>
                <a:gd name="T91" fmla="*/ 0 h 725"/>
                <a:gd name="T92" fmla="*/ 90 w 3586"/>
                <a:gd name="T93" fmla="*/ 13 h 7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86"/>
                <a:gd name="T142" fmla="*/ 0 h 725"/>
                <a:gd name="T143" fmla="*/ 3586 w 3586"/>
                <a:gd name="T144" fmla="*/ 725 h 72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Freeform 67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>
                <a:gd name="T0" fmla="*/ 64 w 1256"/>
                <a:gd name="T1" fmla="*/ 0 h 392"/>
                <a:gd name="T2" fmla="*/ 1152 w 1256"/>
                <a:gd name="T3" fmla="*/ 56 h 392"/>
                <a:gd name="T4" fmla="*/ 1256 w 1256"/>
                <a:gd name="T5" fmla="*/ 208 h 392"/>
                <a:gd name="T6" fmla="*/ 1192 w 1256"/>
                <a:gd name="T7" fmla="*/ 352 h 392"/>
                <a:gd name="T8" fmla="*/ 672 w 1256"/>
                <a:gd name="T9" fmla="*/ 392 h 392"/>
                <a:gd name="T10" fmla="*/ 440 w 1256"/>
                <a:gd name="T11" fmla="*/ 392 h 392"/>
                <a:gd name="T12" fmla="*/ 0 w 1256"/>
                <a:gd name="T13" fmla="*/ 320 h 392"/>
                <a:gd name="T14" fmla="*/ 64 w 1256"/>
                <a:gd name="T15" fmla="*/ 0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56"/>
                <a:gd name="T25" fmla="*/ 0 h 392"/>
                <a:gd name="T26" fmla="*/ 1256 w 1256"/>
                <a:gd name="T27" fmla="*/ 392 h 3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9" name="Oval 68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0" name="Oval 69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1" name="Oval 70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2" name="Oval 71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3" name="Oval 72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2"/>
          <p:cNvGrpSpPr>
            <a:grpSpLocks/>
          </p:cNvGrpSpPr>
          <p:nvPr/>
        </p:nvGrpSpPr>
        <p:grpSpPr bwMode="auto">
          <a:xfrm>
            <a:off x="1476375" y="1268413"/>
            <a:ext cx="6673850" cy="3397250"/>
            <a:chOff x="839" y="845"/>
            <a:chExt cx="4204" cy="2140"/>
          </a:xfrm>
        </p:grpSpPr>
        <p:grpSp>
          <p:nvGrpSpPr>
            <p:cNvPr id="10249" name="Group 36"/>
            <p:cNvGrpSpPr>
              <a:grpSpLocks/>
            </p:cNvGrpSpPr>
            <p:nvPr/>
          </p:nvGrpSpPr>
          <p:grpSpPr bwMode="auto">
            <a:xfrm>
              <a:off x="839" y="1525"/>
              <a:ext cx="4204" cy="1460"/>
              <a:chOff x="834" y="1544"/>
              <a:chExt cx="4204" cy="1460"/>
            </a:xfrm>
          </p:grpSpPr>
          <p:sp>
            <p:nvSpPr>
              <p:cNvPr id="10265" name="Freeform 34"/>
              <p:cNvSpPr>
                <a:spLocks/>
              </p:cNvSpPr>
              <p:nvPr/>
            </p:nvSpPr>
            <p:spPr bwMode="auto">
              <a:xfrm>
                <a:off x="834" y="1869"/>
                <a:ext cx="4204" cy="1135"/>
              </a:xfrm>
              <a:custGeom>
                <a:avLst/>
                <a:gdLst>
                  <a:gd name="T0" fmla="*/ 4190 w 4204"/>
                  <a:gd name="T1" fmla="*/ 54 h 1135"/>
                  <a:gd name="T2" fmla="*/ 4150 w 4204"/>
                  <a:gd name="T3" fmla="*/ 121 h 1135"/>
                  <a:gd name="T4" fmla="*/ 4095 w 4204"/>
                  <a:gd name="T5" fmla="*/ 175 h 1135"/>
                  <a:gd name="T6" fmla="*/ 4001 w 4204"/>
                  <a:gd name="T7" fmla="*/ 229 h 1135"/>
                  <a:gd name="T8" fmla="*/ 3879 w 4204"/>
                  <a:gd name="T9" fmla="*/ 297 h 1135"/>
                  <a:gd name="T10" fmla="*/ 3758 w 4204"/>
                  <a:gd name="T11" fmla="*/ 337 h 1135"/>
                  <a:gd name="T12" fmla="*/ 3582 w 4204"/>
                  <a:gd name="T13" fmla="*/ 392 h 1135"/>
                  <a:gd name="T14" fmla="*/ 3393 w 4204"/>
                  <a:gd name="T15" fmla="*/ 432 h 1135"/>
                  <a:gd name="T16" fmla="*/ 3217 w 4204"/>
                  <a:gd name="T17" fmla="*/ 473 h 1135"/>
                  <a:gd name="T18" fmla="*/ 2987 w 4204"/>
                  <a:gd name="T19" fmla="*/ 500 h 1135"/>
                  <a:gd name="T20" fmla="*/ 2744 w 4204"/>
                  <a:gd name="T21" fmla="*/ 527 h 1135"/>
                  <a:gd name="T22" fmla="*/ 2541 w 4204"/>
                  <a:gd name="T23" fmla="*/ 540 h 1135"/>
                  <a:gd name="T24" fmla="*/ 2284 w 4204"/>
                  <a:gd name="T25" fmla="*/ 554 h 1135"/>
                  <a:gd name="T26" fmla="*/ 2027 w 4204"/>
                  <a:gd name="T27" fmla="*/ 554 h 1135"/>
                  <a:gd name="T28" fmla="*/ 1811 w 4204"/>
                  <a:gd name="T29" fmla="*/ 540 h 1135"/>
                  <a:gd name="T30" fmla="*/ 1554 w 4204"/>
                  <a:gd name="T31" fmla="*/ 527 h 1135"/>
                  <a:gd name="T32" fmla="*/ 1311 w 4204"/>
                  <a:gd name="T33" fmla="*/ 513 h 1135"/>
                  <a:gd name="T34" fmla="*/ 1108 w 4204"/>
                  <a:gd name="T35" fmla="*/ 486 h 1135"/>
                  <a:gd name="T36" fmla="*/ 892 w 4204"/>
                  <a:gd name="T37" fmla="*/ 446 h 1135"/>
                  <a:gd name="T38" fmla="*/ 689 w 4204"/>
                  <a:gd name="T39" fmla="*/ 405 h 1135"/>
                  <a:gd name="T40" fmla="*/ 541 w 4204"/>
                  <a:gd name="T41" fmla="*/ 364 h 1135"/>
                  <a:gd name="T42" fmla="*/ 379 w 4204"/>
                  <a:gd name="T43" fmla="*/ 310 h 1135"/>
                  <a:gd name="T44" fmla="*/ 243 w 4204"/>
                  <a:gd name="T45" fmla="*/ 256 h 1135"/>
                  <a:gd name="T46" fmla="*/ 149 w 4204"/>
                  <a:gd name="T47" fmla="*/ 202 h 1135"/>
                  <a:gd name="T48" fmla="*/ 68 w 4204"/>
                  <a:gd name="T49" fmla="*/ 148 h 1135"/>
                  <a:gd name="T50" fmla="*/ 14 w 4204"/>
                  <a:gd name="T51" fmla="*/ 81 h 1135"/>
                  <a:gd name="T52" fmla="*/ 0 w 4204"/>
                  <a:gd name="T53" fmla="*/ 27 h 1135"/>
                  <a:gd name="T54" fmla="*/ 0 w 4204"/>
                  <a:gd name="T55" fmla="*/ 608 h 1135"/>
                  <a:gd name="T56" fmla="*/ 27 w 4204"/>
                  <a:gd name="T57" fmla="*/ 675 h 1135"/>
                  <a:gd name="T58" fmla="*/ 95 w 4204"/>
                  <a:gd name="T59" fmla="*/ 743 h 1135"/>
                  <a:gd name="T60" fmla="*/ 162 w 4204"/>
                  <a:gd name="T61" fmla="*/ 797 h 1135"/>
                  <a:gd name="T62" fmla="*/ 284 w 4204"/>
                  <a:gd name="T63" fmla="*/ 865 h 1135"/>
                  <a:gd name="T64" fmla="*/ 419 w 4204"/>
                  <a:gd name="T65" fmla="*/ 919 h 1135"/>
                  <a:gd name="T66" fmla="*/ 568 w 4204"/>
                  <a:gd name="T67" fmla="*/ 959 h 1135"/>
                  <a:gd name="T68" fmla="*/ 743 w 4204"/>
                  <a:gd name="T69" fmla="*/ 1000 h 1135"/>
                  <a:gd name="T70" fmla="*/ 960 w 4204"/>
                  <a:gd name="T71" fmla="*/ 1040 h 1135"/>
                  <a:gd name="T72" fmla="*/ 1149 w 4204"/>
                  <a:gd name="T73" fmla="*/ 1067 h 1135"/>
                  <a:gd name="T74" fmla="*/ 1379 w 4204"/>
                  <a:gd name="T75" fmla="*/ 1094 h 1135"/>
                  <a:gd name="T76" fmla="*/ 1622 w 4204"/>
                  <a:gd name="T77" fmla="*/ 1121 h 1135"/>
                  <a:gd name="T78" fmla="*/ 1838 w 4204"/>
                  <a:gd name="T79" fmla="*/ 1121 h 1135"/>
                  <a:gd name="T80" fmla="*/ 2095 w 4204"/>
                  <a:gd name="T81" fmla="*/ 1135 h 1135"/>
                  <a:gd name="T82" fmla="*/ 2352 w 4204"/>
                  <a:gd name="T83" fmla="*/ 1121 h 1135"/>
                  <a:gd name="T84" fmla="*/ 2568 w 4204"/>
                  <a:gd name="T85" fmla="*/ 1121 h 1135"/>
                  <a:gd name="T86" fmla="*/ 2811 w 4204"/>
                  <a:gd name="T87" fmla="*/ 1094 h 1135"/>
                  <a:gd name="T88" fmla="*/ 3055 w 4204"/>
                  <a:gd name="T89" fmla="*/ 1067 h 1135"/>
                  <a:gd name="T90" fmla="*/ 3244 w 4204"/>
                  <a:gd name="T91" fmla="*/ 1040 h 1135"/>
                  <a:gd name="T92" fmla="*/ 3447 w 4204"/>
                  <a:gd name="T93" fmla="*/ 1000 h 1135"/>
                  <a:gd name="T94" fmla="*/ 3636 w 4204"/>
                  <a:gd name="T95" fmla="*/ 959 h 1135"/>
                  <a:gd name="T96" fmla="*/ 3771 w 4204"/>
                  <a:gd name="T97" fmla="*/ 919 h 1135"/>
                  <a:gd name="T98" fmla="*/ 3920 w 4204"/>
                  <a:gd name="T99" fmla="*/ 865 h 1135"/>
                  <a:gd name="T100" fmla="*/ 4028 w 4204"/>
                  <a:gd name="T101" fmla="*/ 797 h 1135"/>
                  <a:gd name="T102" fmla="*/ 4109 w 4204"/>
                  <a:gd name="T103" fmla="*/ 743 h 1135"/>
                  <a:gd name="T104" fmla="*/ 4163 w 4204"/>
                  <a:gd name="T105" fmla="*/ 675 h 1135"/>
                  <a:gd name="T106" fmla="*/ 4204 w 4204"/>
                  <a:gd name="T107" fmla="*/ 608 h 1135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4204"/>
                  <a:gd name="T163" fmla="*/ 0 h 1135"/>
                  <a:gd name="T164" fmla="*/ 4204 w 4204"/>
                  <a:gd name="T165" fmla="*/ 1135 h 1135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4204" h="1135">
                    <a:moveTo>
                      <a:pt x="4204" y="0"/>
                    </a:moveTo>
                    <a:lnTo>
                      <a:pt x="4204" y="27"/>
                    </a:lnTo>
                    <a:lnTo>
                      <a:pt x="4190" y="54"/>
                    </a:lnTo>
                    <a:lnTo>
                      <a:pt x="4190" y="67"/>
                    </a:lnTo>
                    <a:lnTo>
                      <a:pt x="4177" y="81"/>
                    </a:lnTo>
                    <a:lnTo>
                      <a:pt x="4163" y="94"/>
                    </a:lnTo>
                    <a:lnTo>
                      <a:pt x="4150" y="121"/>
                    </a:lnTo>
                    <a:lnTo>
                      <a:pt x="4122" y="148"/>
                    </a:lnTo>
                    <a:lnTo>
                      <a:pt x="4109" y="162"/>
                    </a:lnTo>
                    <a:lnTo>
                      <a:pt x="4095" y="175"/>
                    </a:lnTo>
                    <a:lnTo>
                      <a:pt x="4068" y="189"/>
                    </a:lnTo>
                    <a:lnTo>
                      <a:pt x="4041" y="202"/>
                    </a:lnTo>
                    <a:lnTo>
                      <a:pt x="4028" y="216"/>
                    </a:lnTo>
                    <a:lnTo>
                      <a:pt x="4001" y="229"/>
                    </a:lnTo>
                    <a:lnTo>
                      <a:pt x="3974" y="256"/>
                    </a:lnTo>
                    <a:lnTo>
                      <a:pt x="3960" y="256"/>
                    </a:lnTo>
                    <a:lnTo>
                      <a:pt x="3920" y="283"/>
                    </a:lnTo>
                    <a:lnTo>
                      <a:pt x="3879" y="297"/>
                    </a:lnTo>
                    <a:lnTo>
                      <a:pt x="3866" y="297"/>
                    </a:lnTo>
                    <a:lnTo>
                      <a:pt x="3825" y="310"/>
                    </a:lnTo>
                    <a:lnTo>
                      <a:pt x="3771" y="337"/>
                    </a:lnTo>
                    <a:lnTo>
                      <a:pt x="3758" y="337"/>
                    </a:lnTo>
                    <a:lnTo>
                      <a:pt x="3703" y="351"/>
                    </a:lnTo>
                    <a:lnTo>
                      <a:pt x="3663" y="364"/>
                    </a:lnTo>
                    <a:lnTo>
                      <a:pt x="3636" y="378"/>
                    </a:lnTo>
                    <a:lnTo>
                      <a:pt x="3582" y="392"/>
                    </a:lnTo>
                    <a:lnTo>
                      <a:pt x="3528" y="405"/>
                    </a:lnTo>
                    <a:lnTo>
                      <a:pt x="3501" y="405"/>
                    </a:lnTo>
                    <a:lnTo>
                      <a:pt x="3447" y="419"/>
                    </a:lnTo>
                    <a:lnTo>
                      <a:pt x="3393" y="432"/>
                    </a:lnTo>
                    <a:lnTo>
                      <a:pt x="3366" y="446"/>
                    </a:lnTo>
                    <a:lnTo>
                      <a:pt x="3298" y="446"/>
                    </a:lnTo>
                    <a:lnTo>
                      <a:pt x="3244" y="459"/>
                    </a:lnTo>
                    <a:lnTo>
                      <a:pt x="3217" y="473"/>
                    </a:lnTo>
                    <a:lnTo>
                      <a:pt x="3149" y="473"/>
                    </a:lnTo>
                    <a:lnTo>
                      <a:pt x="3082" y="486"/>
                    </a:lnTo>
                    <a:lnTo>
                      <a:pt x="3055" y="486"/>
                    </a:lnTo>
                    <a:lnTo>
                      <a:pt x="2987" y="500"/>
                    </a:lnTo>
                    <a:lnTo>
                      <a:pt x="2920" y="513"/>
                    </a:lnTo>
                    <a:lnTo>
                      <a:pt x="2893" y="513"/>
                    </a:lnTo>
                    <a:lnTo>
                      <a:pt x="2811" y="513"/>
                    </a:lnTo>
                    <a:lnTo>
                      <a:pt x="2744" y="527"/>
                    </a:lnTo>
                    <a:lnTo>
                      <a:pt x="2717" y="527"/>
                    </a:lnTo>
                    <a:lnTo>
                      <a:pt x="2636" y="527"/>
                    </a:lnTo>
                    <a:lnTo>
                      <a:pt x="2568" y="540"/>
                    </a:lnTo>
                    <a:lnTo>
                      <a:pt x="2541" y="540"/>
                    </a:lnTo>
                    <a:lnTo>
                      <a:pt x="2460" y="540"/>
                    </a:lnTo>
                    <a:lnTo>
                      <a:pt x="2392" y="540"/>
                    </a:lnTo>
                    <a:lnTo>
                      <a:pt x="2352" y="540"/>
                    </a:lnTo>
                    <a:lnTo>
                      <a:pt x="2284" y="554"/>
                    </a:lnTo>
                    <a:lnTo>
                      <a:pt x="2203" y="554"/>
                    </a:lnTo>
                    <a:lnTo>
                      <a:pt x="2176" y="554"/>
                    </a:lnTo>
                    <a:lnTo>
                      <a:pt x="2095" y="554"/>
                    </a:lnTo>
                    <a:lnTo>
                      <a:pt x="2027" y="554"/>
                    </a:lnTo>
                    <a:lnTo>
                      <a:pt x="1987" y="554"/>
                    </a:lnTo>
                    <a:lnTo>
                      <a:pt x="1919" y="554"/>
                    </a:lnTo>
                    <a:lnTo>
                      <a:pt x="1838" y="540"/>
                    </a:lnTo>
                    <a:lnTo>
                      <a:pt x="1811" y="540"/>
                    </a:lnTo>
                    <a:lnTo>
                      <a:pt x="1730" y="540"/>
                    </a:lnTo>
                    <a:lnTo>
                      <a:pt x="1663" y="540"/>
                    </a:lnTo>
                    <a:lnTo>
                      <a:pt x="1622" y="540"/>
                    </a:lnTo>
                    <a:lnTo>
                      <a:pt x="1554" y="527"/>
                    </a:lnTo>
                    <a:lnTo>
                      <a:pt x="1487" y="527"/>
                    </a:lnTo>
                    <a:lnTo>
                      <a:pt x="1446" y="527"/>
                    </a:lnTo>
                    <a:lnTo>
                      <a:pt x="1379" y="513"/>
                    </a:lnTo>
                    <a:lnTo>
                      <a:pt x="1311" y="513"/>
                    </a:lnTo>
                    <a:lnTo>
                      <a:pt x="1271" y="513"/>
                    </a:lnTo>
                    <a:lnTo>
                      <a:pt x="1217" y="500"/>
                    </a:lnTo>
                    <a:lnTo>
                      <a:pt x="1149" y="486"/>
                    </a:lnTo>
                    <a:lnTo>
                      <a:pt x="1108" y="486"/>
                    </a:lnTo>
                    <a:lnTo>
                      <a:pt x="1041" y="473"/>
                    </a:lnTo>
                    <a:lnTo>
                      <a:pt x="987" y="473"/>
                    </a:lnTo>
                    <a:lnTo>
                      <a:pt x="960" y="459"/>
                    </a:lnTo>
                    <a:lnTo>
                      <a:pt x="892" y="446"/>
                    </a:lnTo>
                    <a:lnTo>
                      <a:pt x="838" y="446"/>
                    </a:lnTo>
                    <a:lnTo>
                      <a:pt x="811" y="432"/>
                    </a:lnTo>
                    <a:lnTo>
                      <a:pt x="743" y="419"/>
                    </a:lnTo>
                    <a:lnTo>
                      <a:pt x="689" y="405"/>
                    </a:lnTo>
                    <a:lnTo>
                      <a:pt x="662" y="405"/>
                    </a:lnTo>
                    <a:lnTo>
                      <a:pt x="608" y="392"/>
                    </a:lnTo>
                    <a:lnTo>
                      <a:pt x="568" y="378"/>
                    </a:lnTo>
                    <a:lnTo>
                      <a:pt x="541" y="364"/>
                    </a:lnTo>
                    <a:lnTo>
                      <a:pt x="487" y="351"/>
                    </a:lnTo>
                    <a:lnTo>
                      <a:pt x="446" y="337"/>
                    </a:lnTo>
                    <a:lnTo>
                      <a:pt x="419" y="337"/>
                    </a:lnTo>
                    <a:lnTo>
                      <a:pt x="379" y="310"/>
                    </a:lnTo>
                    <a:lnTo>
                      <a:pt x="338" y="297"/>
                    </a:lnTo>
                    <a:lnTo>
                      <a:pt x="311" y="297"/>
                    </a:lnTo>
                    <a:lnTo>
                      <a:pt x="284" y="283"/>
                    </a:lnTo>
                    <a:lnTo>
                      <a:pt x="243" y="256"/>
                    </a:lnTo>
                    <a:lnTo>
                      <a:pt x="230" y="256"/>
                    </a:lnTo>
                    <a:lnTo>
                      <a:pt x="189" y="229"/>
                    </a:lnTo>
                    <a:lnTo>
                      <a:pt x="162" y="216"/>
                    </a:lnTo>
                    <a:lnTo>
                      <a:pt x="149" y="202"/>
                    </a:lnTo>
                    <a:lnTo>
                      <a:pt x="122" y="189"/>
                    </a:lnTo>
                    <a:lnTo>
                      <a:pt x="95" y="175"/>
                    </a:lnTo>
                    <a:lnTo>
                      <a:pt x="95" y="162"/>
                    </a:lnTo>
                    <a:lnTo>
                      <a:pt x="68" y="148"/>
                    </a:lnTo>
                    <a:lnTo>
                      <a:pt x="54" y="121"/>
                    </a:lnTo>
                    <a:lnTo>
                      <a:pt x="41" y="121"/>
                    </a:lnTo>
                    <a:lnTo>
                      <a:pt x="27" y="94"/>
                    </a:lnTo>
                    <a:lnTo>
                      <a:pt x="14" y="81"/>
                    </a:lnTo>
                    <a:lnTo>
                      <a:pt x="14" y="67"/>
                    </a:lnTo>
                    <a:lnTo>
                      <a:pt x="0" y="54"/>
                    </a:lnTo>
                    <a:lnTo>
                      <a:pt x="0" y="27"/>
                    </a:lnTo>
                    <a:lnTo>
                      <a:pt x="0" y="0"/>
                    </a:lnTo>
                    <a:lnTo>
                      <a:pt x="0" y="581"/>
                    </a:lnTo>
                    <a:lnTo>
                      <a:pt x="0" y="608"/>
                    </a:lnTo>
                    <a:lnTo>
                      <a:pt x="0" y="635"/>
                    </a:lnTo>
                    <a:lnTo>
                      <a:pt x="14" y="648"/>
                    </a:lnTo>
                    <a:lnTo>
                      <a:pt x="14" y="662"/>
                    </a:lnTo>
                    <a:lnTo>
                      <a:pt x="27" y="675"/>
                    </a:lnTo>
                    <a:lnTo>
                      <a:pt x="41" y="702"/>
                    </a:lnTo>
                    <a:lnTo>
                      <a:pt x="54" y="702"/>
                    </a:lnTo>
                    <a:lnTo>
                      <a:pt x="68" y="729"/>
                    </a:lnTo>
                    <a:lnTo>
                      <a:pt x="95" y="743"/>
                    </a:lnTo>
                    <a:lnTo>
                      <a:pt x="95" y="756"/>
                    </a:lnTo>
                    <a:lnTo>
                      <a:pt x="122" y="770"/>
                    </a:lnTo>
                    <a:lnTo>
                      <a:pt x="149" y="783"/>
                    </a:lnTo>
                    <a:lnTo>
                      <a:pt x="162" y="797"/>
                    </a:lnTo>
                    <a:lnTo>
                      <a:pt x="189" y="811"/>
                    </a:lnTo>
                    <a:lnTo>
                      <a:pt x="230" y="838"/>
                    </a:lnTo>
                    <a:lnTo>
                      <a:pt x="243" y="838"/>
                    </a:lnTo>
                    <a:lnTo>
                      <a:pt x="284" y="865"/>
                    </a:lnTo>
                    <a:lnTo>
                      <a:pt x="311" y="878"/>
                    </a:lnTo>
                    <a:lnTo>
                      <a:pt x="338" y="878"/>
                    </a:lnTo>
                    <a:lnTo>
                      <a:pt x="379" y="892"/>
                    </a:lnTo>
                    <a:lnTo>
                      <a:pt x="419" y="919"/>
                    </a:lnTo>
                    <a:lnTo>
                      <a:pt x="446" y="919"/>
                    </a:lnTo>
                    <a:lnTo>
                      <a:pt x="487" y="932"/>
                    </a:lnTo>
                    <a:lnTo>
                      <a:pt x="541" y="946"/>
                    </a:lnTo>
                    <a:lnTo>
                      <a:pt x="568" y="959"/>
                    </a:lnTo>
                    <a:lnTo>
                      <a:pt x="608" y="973"/>
                    </a:lnTo>
                    <a:lnTo>
                      <a:pt x="662" y="986"/>
                    </a:lnTo>
                    <a:lnTo>
                      <a:pt x="689" y="986"/>
                    </a:lnTo>
                    <a:lnTo>
                      <a:pt x="743" y="1000"/>
                    </a:lnTo>
                    <a:lnTo>
                      <a:pt x="811" y="1013"/>
                    </a:lnTo>
                    <a:lnTo>
                      <a:pt x="838" y="1027"/>
                    </a:lnTo>
                    <a:lnTo>
                      <a:pt x="892" y="1027"/>
                    </a:lnTo>
                    <a:lnTo>
                      <a:pt x="960" y="1040"/>
                    </a:lnTo>
                    <a:lnTo>
                      <a:pt x="987" y="1054"/>
                    </a:lnTo>
                    <a:lnTo>
                      <a:pt x="1041" y="1054"/>
                    </a:lnTo>
                    <a:lnTo>
                      <a:pt x="1108" y="1067"/>
                    </a:lnTo>
                    <a:lnTo>
                      <a:pt x="1149" y="1067"/>
                    </a:lnTo>
                    <a:lnTo>
                      <a:pt x="1217" y="1081"/>
                    </a:lnTo>
                    <a:lnTo>
                      <a:pt x="1271" y="1094"/>
                    </a:lnTo>
                    <a:lnTo>
                      <a:pt x="1311" y="1094"/>
                    </a:lnTo>
                    <a:lnTo>
                      <a:pt x="1379" y="1094"/>
                    </a:lnTo>
                    <a:lnTo>
                      <a:pt x="1446" y="1108"/>
                    </a:lnTo>
                    <a:lnTo>
                      <a:pt x="1487" y="1108"/>
                    </a:lnTo>
                    <a:lnTo>
                      <a:pt x="1554" y="1108"/>
                    </a:lnTo>
                    <a:lnTo>
                      <a:pt x="1622" y="1121"/>
                    </a:lnTo>
                    <a:lnTo>
                      <a:pt x="1663" y="1121"/>
                    </a:lnTo>
                    <a:lnTo>
                      <a:pt x="1730" y="1121"/>
                    </a:lnTo>
                    <a:lnTo>
                      <a:pt x="1811" y="1121"/>
                    </a:lnTo>
                    <a:lnTo>
                      <a:pt x="1838" y="1121"/>
                    </a:lnTo>
                    <a:lnTo>
                      <a:pt x="1919" y="1135"/>
                    </a:lnTo>
                    <a:lnTo>
                      <a:pt x="1987" y="1135"/>
                    </a:lnTo>
                    <a:lnTo>
                      <a:pt x="2027" y="1135"/>
                    </a:lnTo>
                    <a:lnTo>
                      <a:pt x="2095" y="1135"/>
                    </a:lnTo>
                    <a:lnTo>
                      <a:pt x="2176" y="1135"/>
                    </a:lnTo>
                    <a:lnTo>
                      <a:pt x="2203" y="1135"/>
                    </a:lnTo>
                    <a:lnTo>
                      <a:pt x="2284" y="1135"/>
                    </a:lnTo>
                    <a:lnTo>
                      <a:pt x="2352" y="1121"/>
                    </a:lnTo>
                    <a:lnTo>
                      <a:pt x="2392" y="1121"/>
                    </a:lnTo>
                    <a:lnTo>
                      <a:pt x="2460" y="1121"/>
                    </a:lnTo>
                    <a:lnTo>
                      <a:pt x="2541" y="1121"/>
                    </a:lnTo>
                    <a:lnTo>
                      <a:pt x="2568" y="1121"/>
                    </a:lnTo>
                    <a:lnTo>
                      <a:pt x="2636" y="1108"/>
                    </a:lnTo>
                    <a:lnTo>
                      <a:pt x="2717" y="1108"/>
                    </a:lnTo>
                    <a:lnTo>
                      <a:pt x="2744" y="1108"/>
                    </a:lnTo>
                    <a:lnTo>
                      <a:pt x="2811" y="1094"/>
                    </a:lnTo>
                    <a:lnTo>
                      <a:pt x="2893" y="1094"/>
                    </a:lnTo>
                    <a:lnTo>
                      <a:pt x="2920" y="1094"/>
                    </a:lnTo>
                    <a:lnTo>
                      <a:pt x="2987" y="1081"/>
                    </a:lnTo>
                    <a:lnTo>
                      <a:pt x="3055" y="1067"/>
                    </a:lnTo>
                    <a:lnTo>
                      <a:pt x="3082" y="1067"/>
                    </a:lnTo>
                    <a:lnTo>
                      <a:pt x="3149" y="1054"/>
                    </a:lnTo>
                    <a:lnTo>
                      <a:pt x="3217" y="1054"/>
                    </a:lnTo>
                    <a:lnTo>
                      <a:pt x="3244" y="1040"/>
                    </a:lnTo>
                    <a:lnTo>
                      <a:pt x="3298" y="1027"/>
                    </a:lnTo>
                    <a:lnTo>
                      <a:pt x="3366" y="1027"/>
                    </a:lnTo>
                    <a:lnTo>
                      <a:pt x="3393" y="1013"/>
                    </a:lnTo>
                    <a:lnTo>
                      <a:pt x="3447" y="1000"/>
                    </a:lnTo>
                    <a:lnTo>
                      <a:pt x="3501" y="986"/>
                    </a:lnTo>
                    <a:lnTo>
                      <a:pt x="3528" y="986"/>
                    </a:lnTo>
                    <a:lnTo>
                      <a:pt x="3582" y="973"/>
                    </a:lnTo>
                    <a:lnTo>
                      <a:pt x="3636" y="959"/>
                    </a:lnTo>
                    <a:lnTo>
                      <a:pt x="3663" y="946"/>
                    </a:lnTo>
                    <a:lnTo>
                      <a:pt x="3703" y="932"/>
                    </a:lnTo>
                    <a:lnTo>
                      <a:pt x="3758" y="919"/>
                    </a:lnTo>
                    <a:lnTo>
                      <a:pt x="3771" y="919"/>
                    </a:lnTo>
                    <a:lnTo>
                      <a:pt x="3825" y="892"/>
                    </a:lnTo>
                    <a:lnTo>
                      <a:pt x="3866" y="878"/>
                    </a:lnTo>
                    <a:lnTo>
                      <a:pt x="3879" y="878"/>
                    </a:lnTo>
                    <a:lnTo>
                      <a:pt x="3920" y="865"/>
                    </a:lnTo>
                    <a:lnTo>
                      <a:pt x="3960" y="838"/>
                    </a:lnTo>
                    <a:lnTo>
                      <a:pt x="3974" y="838"/>
                    </a:lnTo>
                    <a:lnTo>
                      <a:pt x="4001" y="811"/>
                    </a:lnTo>
                    <a:lnTo>
                      <a:pt x="4028" y="797"/>
                    </a:lnTo>
                    <a:lnTo>
                      <a:pt x="4041" y="783"/>
                    </a:lnTo>
                    <a:lnTo>
                      <a:pt x="4068" y="770"/>
                    </a:lnTo>
                    <a:lnTo>
                      <a:pt x="4095" y="756"/>
                    </a:lnTo>
                    <a:lnTo>
                      <a:pt x="4109" y="743"/>
                    </a:lnTo>
                    <a:lnTo>
                      <a:pt x="4122" y="729"/>
                    </a:lnTo>
                    <a:lnTo>
                      <a:pt x="4150" y="702"/>
                    </a:lnTo>
                    <a:lnTo>
                      <a:pt x="4163" y="675"/>
                    </a:lnTo>
                    <a:lnTo>
                      <a:pt x="4177" y="662"/>
                    </a:lnTo>
                    <a:lnTo>
                      <a:pt x="4190" y="648"/>
                    </a:lnTo>
                    <a:lnTo>
                      <a:pt x="4190" y="635"/>
                    </a:lnTo>
                    <a:lnTo>
                      <a:pt x="4204" y="608"/>
                    </a:lnTo>
                    <a:lnTo>
                      <a:pt x="4204" y="581"/>
                    </a:lnTo>
                    <a:lnTo>
                      <a:pt x="4204" y="0"/>
                    </a:lnTo>
                    <a:close/>
                  </a:path>
                </a:pathLst>
              </a:custGeom>
              <a:solidFill>
                <a:srgbClr val="993300"/>
              </a:solidFill>
              <a:ln w="222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6" name="Freeform 35"/>
              <p:cNvSpPr>
                <a:spLocks/>
              </p:cNvSpPr>
              <p:nvPr/>
            </p:nvSpPr>
            <p:spPr bwMode="auto">
              <a:xfrm>
                <a:off x="834" y="1544"/>
                <a:ext cx="4204" cy="879"/>
              </a:xfrm>
              <a:custGeom>
                <a:avLst/>
                <a:gdLst>
                  <a:gd name="T0" fmla="*/ 3866 w 4204"/>
                  <a:gd name="T1" fmla="*/ 27 h 879"/>
                  <a:gd name="T2" fmla="*/ 3960 w 4204"/>
                  <a:gd name="T3" fmla="*/ 68 h 879"/>
                  <a:gd name="T4" fmla="*/ 4028 w 4204"/>
                  <a:gd name="T5" fmla="*/ 108 h 879"/>
                  <a:gd name="T6" fmla="*/ 4095 w 4204"/>
                  <a:gd name="T7" fmla="*/ 162 h 879"/>
                  <a:gd name="T8" fmla="*/ 4150 w 4204"/>
                  <a:gd name="T9" fmla="*/ 203 h 879"/>
                  <a:gd name="T10" fmla="*/ 4177 w 4204"/>
                  <a:gd name="T11" fmla="*/ 257 h 879"/>
                  <a:gd name="T12" fmla="*/ 4204 w 4204"/>
                  <a:gd name="T13" fmla="*/ 298 h 879"/>
                  <a:gd name="T14" fmla="*/ 4204 w 4204"/>
                  <a:gd name="T15" fmla="*/ 352 h 879"/>
                  <a:gd name="T16" fmla="*/ 4190 w 4204"/>
                  <a:gd name="T17" fmla="*/ 392 h 879"/>
                  <a:gd name="T18" fmla="*/ 4150 w 4204"/>
                  <a:gd name="T19" fmla="*/ 446 h 879"/>
                  <a:gd name="T20" fmla="*/ 4109 w 4204"/>
                  <a:gd name="T21" fmla="*/ 487 h 879"/>
                  <a:gd name="T22" fmla="*/ 4041 w 4204"/>
                  <a:gd name="T23" fmla="*/ 527 h 879"/>
                  <a:gd name="T24" fmla="*/ 3974 w 4204"/>
                  <a:gd name="T25" fmla="*/ 581 h 879"/>
                  <a:gd name="T26" fmla="*/ 3879 w 4204"/>
                  <a:gd name="T27" fmla="*/ 622 h 879"/>
                  <a:gd name="T28" fmla="*/ 3771 w 4204"/>
                  <a:gd name="T29" fmla="*/ 662 h 879"/>
                  <a:gd name="T30" fmla="*/ 3663 w 4204"/>
                  <a:gd name="T31" fmla="*/ 689 h 879"/>
                  <a:gd name="T32" fmla="*/ 3528 w 4204"/>
                  <a:gd name="T33" fmla="*/ 730 h 879"/>
                  <a:gd name="T34" fmla="*/ 3393 w 4204"/>
                  <a:gd name="T35" fmla="*/ 757 h 879"/>
                  <a:gd name="T36" fmla="*/ 3244 w 4204"/>
                  <a:gd name="T37" fmla="*/ 784 h 879"/>
                  <a:gd name="T38" fmla="*/ 3082 w 4204"/>
                  <a:gd name="T39" fmla="*/ 811 h 879"/>
                  <a:gd name="T40" fmla="*/ 2920 w 4204"/>
                  <a:gd name="T41" fmla="*/ 838 h 879"/>
                  <a:gd name="T42" fmla="*/ 2744 w 4204"/>
                  <a:gd name="T43" fmla="*/ 852 h 879"/>
                  <a:gd name="T44" fmla="*/ 2568 w 4204"/>
                  <a:gd name="T45" fmla="*/ 865 h 879"/>
                  <a:gd name="T46" fmla="*/ 2392 w 4204"/>
                  <a:gd name="T47" fmla="*/ 865 h 879"/>
                  <a:gd name="T48" fmla="*/ 2203 w 4204"/>
                  <a:gd name="T49" fmla="*/ 879 h 879"/>
                  <a:gd name="T50" fmla="*/ 2027 w 4204"/>
                  <a:gd name="T51" fmla="*/ 879 h 879"/>
                  <a:gd name="T52" fmla="*/ 1838 w 4204"/>
                  <a:gd name="T53" fmla="*/ 865 h 879"/>
                  <a:gd name="T54" fmla="*/ 1663 w 4204"/>
                  <a:gd name="T55" fmla="*/ 865 h 879"/>
                  <a:gd name="T56" fmla="*/ 1487 w 4204"/>
                  <a:gd name="T57" fmla="*/ 852 h 879"/>
                  <a:gd name="T58" fmla="*/ 1311 w 4204"/>
                  <a:gd name="T59" fmla="*/ 838 h 879"/>
                  <a:gd name="T60" fmla="*/ 1149 w 4204"/>
                  <a:gd name="T61" fmla="*/ 811 h 879"/>
                  <a:gd name="T62" fmla="*/ 987 w 4204"/>
                  <a:gd name="T63" fmla="*/ 798 h 879"/>
                  <a:gd name="T64" fmla="*/ 838 w 4204"/>
                  <a:gd name="T65" fmla="*/ 771 h 879"/>
                  <a:gd name="T66" fmla="*/ 689 w 4204"/>
                  <a:gd name="T67" fmla="*/ 730 h 879"/>
                  <a:gd name="T68" fmla="*/ 568 w 4204"/>
                  <a:gd name="T69" fmla="*/ 703 h 879"/>
                  <a:gd name="T70" fmla="*/ 446 w 4204"/>
                  <a:gd name="T71" fmla="*/ 662 h 879"/>
                  <a:gd name="T72" fmla="*/ 338 w 4204"/>
                  <a:gd name="T73" fmla="*/ 622 h 879"/>
                  <a:gd name="T74" fmla="*/ 243 w 4204"/>
                  <a:gd name="T75" fmla="*/ 581 h 879"/>
                  <a:gd name="T76" fmla="*/ 162 w 4204"/>
                  <a:gd name="T77" fmla="*/ 541 h 879"/>
                  <a:gd name="T78" fmla="*/ 108 w 4204"/>
                  <a:gd name="T79" fmla="*/ 500 h 879"/>
                  <a:gd name="T80" fmla="*/ 54 w 4204"/>
                  <a:gd name="T81" fmla="*/ 460 h 879"/>
                  <a:gd name="T82" fmla="*/ 27 w 4204"/>
                  <a:gd name="T83" fmla="*/ 419 h 879"/>
                  <a:gd name="T84" fmla="*/ 0 w 4204"/>
                  <a:gd name="T85" fmla="*/ 365 h 879"/>
                  <a:gd name="T86" fmla="*/ 0 w 4204"/>
                  <a:gd name="T87" fmla="*/ 325 h 879"/>
                  <a:gd name="T88" fmla="*/ 14 w 4204"/>
                  <a:gd name="T89" fmla="*/ 270 h 879"/>
                  <a:gd name="T90" fmla="*/ 41 w 4204"/>
                  <a:gd name="T91" fmla="*/ 230 h 879"/>
                  <a:gd name="T92" fmla="*/ 81 w 4204"/>
                  <a:gd name="T93" fmla="*/ 176 h 879"/>
                  <a:gd name="T94" fmla="*/ 3798 w 4204"/>
                  <a:gd name="T95" fmla="*/ 0 h 87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204"/>
                  <a:gd name="T145" fmla="*/ 0 h 879"/>
                  <a:gd name="T146" fmla="*/ 4204 w 4204"/>
                  <a:gd name="T147" fmla="*/ 879 h 87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204" h="879">
                    <a:moveTo>
                      <a:pt x="3798" y="0"/>
                    </a:moveTo>
                    <a:lnTo>
                      <a:pt x="3839" y="27"/>
                    </a:lnTo>
                    <a:lnTo>
                      <a:pt x="3866" y="27"/>
                    </a:lnTo>
                    <a:lnTo>
                      <a:pt x="3906" y="41"/>
                    </a:lnTo>
                    <a:lnTo>
                      <a:pt x="3933" y="68"/>
                    </a:lnTo>
                    <a:lnTo>
                      <a:pt x="3960" y="68"/>
                    </a:lnTo>
                    <a:lnTo>
                      <a:pt x="3987" y="81"/>
                    </a:lnTo>
                    <a:lnTo>
                      <a:pt x="4014" y="108"/>
                    </a:lnTo>
                    <a:lnTo>
                      <a:pt x="4028" y="108"/>
                    </a:lnTo>
                    <a:lnTo>
                      <a:pt x="4055" y="135"/>
                    </a:lnTo>
                    <a:lnTo>
                      <a:pt x="4082" y="149"/>
                    </a:lnTo>
                    <a:lnTo>
                      <a:pt x="4095" y="162"/>
                    </a:lnTo>
                    <a:lnTo>
                      <a:pt x="4122" y="176"/>
                    </a:lnTo>
                    <a:lnTo>
                      <a:pt x="4136" y="189"/>
                    </a:lnTo>
                    <a:lnTo>
                      <a:pt x="4150" y="203"/>
                    </a:lnTo>
                    <a:lnTo>
                      <a:pt x="4163" y="230"/>
                    </a:lnTo>
                    <a:lnTo>
                      <a:pt x="4177" y="243"/>
                    </a:lnTo>
                    <a:lnTo>
                      <a:pt x="4177" y="257"/>
                    </a:lnTo>
                    <a:lnTo>
                      <a:pt x="4190" y="270"/>
                    </a:lnTo>
                    <a:lnTo>
                      <a:pt x="4190" y="284"/>
                    </a:lnTo>
                    <a:lnTo>
                      <a:pt x="4204" y="298"/>
                    </a:lnTo>
                    <a:lnTo>
                      <a:pt x="4204" y="325"/>
                    </a:lnTo>
                    <a:lnTo>
                      <a:pt x="4204" y="338"/>
                    </a:lnTo>
                    <a:lnTo>
                      <a:pt x="4204" y="352"/>
                    </a:lnTo>
                    <a:lnTo>
                      <a:pt x="4190" y="365"/>
                    </a:lnTo>
                    <a:lnTo>
                      <a:pt x="4190" y="379"/>
                    </a:lnTo>
                    <a:lnTo>
                      <a:pt x="4190" y="392"/>
                    </a:lnTo>
                    <a:lnTo>
                      <a:pt x="4177" y="419"/>
                    </a:lnTo>
                    <a:lnTo>
                      <a:pt x="4163" y="419"/>
                    </a:lnTo>
                    <a:lnTo>
                      <a:pt x="4150" y="446"/>
                    </a:lnTo>
                    <a:lnTo>
                      <a:pt x="4136" y="460"/>
                    </a:lnTo>
                    <a:lnTo>
                      <a:pt x="4122" y="473"/>
                    </a:lnTo>
                    <a:lnTo>
                      <a:pt x="4109" y="487"/>
                    </a:lnTo>
                    <a:lnTo>
                      <a:pt x="4082" y="500"/>
                    </a:lnTo>
                    <a:lnTo>
                      <a:pt x="4068" y="514"/>
                    </a:lnTo>
                    <a:lnTo>
                      <a:pt x="4041" y="527"/>
                    </a:lnTo>
                    <a:lnTo>
                      <a:pt x="4014" y="554"/>
                    </a:lnTo>
                    <a:lnTo>
                      <a:pt x="4001" y="554"/>
                    </a:lnTo>
                    <a:lnTo>
                      <a:pt x="3974" y="581"/>
                    </a:lnTo>
                    <a:lnTo>
                      <a:pt x="3933" y="595"/>
                    </a:lnTo>
                    <a:lnTo>
                      <a:pt x="3920" y="608"/>
                    </a:lnTo>
                    <a:lnTo>
                      <a:pt x="3879" y="622"/>
                    </a:lnTo>
                    <a:lnTo>
                      <a:pt x="3839" y="635"/>
                    </a:lnTo>
                    <a:lnTo>
                      <a:pt x="3825" y="635"/>
                    </a:lnTo>
                    <a:lnTo>
                      <a:pt x="3771" y="662"/>
                    </a:lnTo>
                    <a:lnTo>
                      <a:pt x="3731" y="676"/>
                    </a:lnTo>
                    <a:lnTo>
                      <a:pt x="3703" y="676"/>
                    </a:lnTo>
                    <a:lnTo>
                      <a:pt x="3663" y="689"/>
                    </a:lnTo>
                    <a:lnTo>
                      <a:pt x="3609" y="703"/>
                    </a:lnTo>
                    <a:lnTo>
                      <a:pt x="3582" y="717"/>
                    </a:lnTo>
                    <a:lnTo>
                      <a:pt x="3528" y="730"/>
                    </a:lnTo>
                    <a:lnTo>
                      <a:pt x="3474" y="744"/>
                    </a:lnTo>
                    <a:lnTo>
                      <a:pt x="3447" y="744"/>
                    </a:lnTo>
                    <a:lnTo>
                      <a:pt x="3393" y="757"/>
                    </a:lnTo>
                    <a:lnTo>
                      <a:pt x="3339" y="771"/>
                    </a:lnTo>
                    <a:lnTo>
                      <a:pt x="3298" y="771"/>
                    </a:lnTo>
                    <a:lnTo>
                      <a:pt x="3244" y="784"/>
                    </a:lnTo>
                    <a:lnTo>
                      <a:pt x="3176" y="798"/>
                    </a:lnTo>
                    <a:lnTo>
                      <a:pt x="3149" y="798"/>
                    </a:lnTo>
                    <a:lnTo>
                      <a:pt x="3082" y="811"/>
                    </a:lnTo>
                    <a:lnTo>
                      <a:pt x="3014" y="825"/>
                    </a:lnTo>
                    <a:lnTo>
                      <a:pt x="2987" y="825"/>
                    </a:lnTo>
                    <a:lnTo>
                      <a:pt x="2920" y="838"/>
                    </a:lnTo>
                    <a:lnTo>
                      <a:pt x="2852" y="838"/>
                    </a:lnTo>
                    <a:lnTo>
                      <a:pt x="2811" y="838"/>
                    </a:lnTo>
                    <a:lnTo>
                      <a:pt x="2744" y="852"/>
                    </a:lnTo>
                    <a:lnTo>
                      <a:pt x="2676" y="852"/>
                    </a:lnTo>
                    <a:lnTo>
                      <a:pt x="2636" y="852"/>
                    </a:lnTo>
                    <a:lnTo>
                      <a:pt x="2568" y="865"/>
                    </a:lnTo>
                    <a:lnTo>
                      <a:pt x="2501" y="865"/>
                    </a:lnTo>
                    <a:lnTo>
                      <a:pt x="2460" y="865"/>
                    </a:lnTo>
                    <a:lnTo>
                      <a:pt x="2392" y="865"/>
                    </a:lnTo>
                    <a:lnTo>
                      <a:pt x="2352" y="865"/>
                    </a:lnTo>
                    <a:lnTo>
                      <a:pt x="2284" y="879"/>
                    </a:lnTo>
                    <a:lnTo>
                      <a:pt x="2203" y="879"/>
                    </a:lnTo>
                    <a:lnTo>
                      <a:pt x="2176" y="879"/>
                    </a:lnTo>
                    <a:lnTo>
                      <a:pt x="2095" y="879"/>
                    </a:lnTo>
                    <a:lnTo>
                      <a:pt x="2027" y="879"/>
                    </a:lnTo>
                    <a:lnTo>
                      <a:pt x="1987" y="879"/>
                    </a:lnTo>
                    <a:lnTo>
                      <a:pt x="1919" y="879"/>
                    </a:lnTo>
                    <a:lnTo>
                      <a:pt x="1838" y="865"/>
                    </a:lnTo>
                    <a:lnTo>
                      <a:pt x="1811" y="865"/>
                    </a:lnTo>
                    <a:lnTo>
                      <a:pt x="1730" y="865"/>
                    </a:lnTo>
                    <a:lnTo>
                      <a:pt x="1663" y="865"/>
                    </a:lnTo>
                    <a:lnTo>
                      <a:pt x="1622" y="865"/>
                    </a:lnTo>
                    <a:lnTo>
                      <a:pt x="1554" y="852"/>
                    </a:lnTo>
                    <a:lnTo>
                      <a:pt x="1487" y="852"/>
                    </a:lnTo>
                    <a:lnTo>
                      <a:pt x="1446" y="852"/>
                    </a:lnTo>
                    <a:lnTo>
                      <a:pt x="1379" y="838"/>
                    </a:lnTo>
                    <a:lnTo>
                      <a:pt x="1311" y="838"/>
                    </a:lnTo>
                    <a:lnTo>
                      <a:pt x="1271" y="838"/>
                    </a:lnTo>
                    <a:lnTo>
                      <a:pt x="1217" y="825"/>
                    </a:lnTo>
                    <a:lnTo>
                      <a:pt x="1149" y="811"/>
                    </a:lnTo>
                    <a:lnTo>
                      <a:pt x="1108" y="811"/>
                    </a:lnTo>
                    <a:lnTo>
                      <a:pt x="1041" y="798"/>
                    </a:lnTo>
                    <a:lnTo>
                      <a:pt x="987" y="798"/>
                    </a:lnTo>
                    <a:lnTo>
                      <a:pt x="960" y="784"/>
                    </a:lnTo>
                    <a:lnTo>
                      <a:pt x="892" y="771"/>
                    </a:lnTo>
                    <a:lnTo>
                      <a:pt x="838" y="771"/>
                    </a:lnTo>
                    <a:lnTo>
                      <a:pt x="811" y="757"/>
                    </a:lnTo>
                    <a:lnTo>
                      <a:pt x="743" y="744"/>
                    </a:lnTo>
                    <a:lnTo>
                      <a:pt x="689" y="730"/>
                    </a:lnTo>
                    <a:lnTo>
                      <a:pt x="662" y="730"/>
                    </a:lnTo>
                    <a:lnTo>
                      <a:pt x="608" y="717"/>
                    </a:lnTo>
                    <a:lnTo>
                      <a:pt x="568" y="703"/>
                    </a:lnTo>
                    <a:lnTo>
                      <a:pt x="541" y="689"/>
                    </a:lnTo>
                    <a:lnTo>
                      <a:pt x="487" y="676"/>
                    </a:lnTo>
                    <a:lnTo>
                      <a:pt x="446" y="662"/>
                    </a:lnTo>
                    <a:lnTo>
                      <a:pt x="419" y="662"/>
                    </a:lnTo>
                    <a:lnTo>
                      <a:pt x="379" y="635"/>
                    </a:lnTo>
                    <a:lnTo>
                      <a:pt x="338" y="622"/>
                    </a:lnTo>
                    <a:lnTo>
                      <a:pt x="311" y="622"/>
                    </a:lnTo>
                    <a:lnTo>
                      <a:pt x="284" y="608"/>
                    </a:lnTo>
                    <a:lnTo>
                      <a:pt x="243" y="581"/>
                    </a:lnTo>
                    <a:lnTo>
                      <a:pt x="230" y="581"/>
                    </a:lnTo>
                    <a:lnTo>
                      <a:pt x="189" y="554"/>
                    </a:lnTo>
                    <a:lnTo>
                      <a:pt x="162" y="541"/>
                    </a:lnTo>
                    <a:lnTo>
                      <a:pt x="149" y="527"/>
                    </a:lnTo>
                    <a:lnTo>
                      <a:pt x="122" y="514"/>
                    </a:lnTo>
                    <a:lnTo>
                      <a:pt x="108" y="500"/>
                    </a:lnTo>
                    <a:lnTo>
                      <a:pt x="95" y="487"/>
                    </a:lnTo>
                    <a:lnTo>
                      <a:pt x="68" y="473"/>
                    </a:lnTo>
                    <a:lnTo>
                      <a:pt x="54" y="460"/>
                    </a:lnTo>
                    <a:lnTo>
                      <a:pt x="41" y="446"/>
                    </a:lnTo>
                    <a:lnTo>
                      <a:pt x="27" y="419"/>
                    </a:lnTo>
                    <a:lnTo>
                      <a:pt x="14" y="392"/>
                    </a:lnTo>
                    <a:lnTo>
                      <a:pt x="0" y="379"/>
                    </a:lnTo>
                    <a:lnTo>
                      <a:pt x="0" y="365"/>
                    </a:lnTo>
                    <a:lnTo>
                      <a:pt x="0" y="352"/>
                    </a:lnTo>
                    <a:lnTo>
                      <a:pt x="0" y="325"/>
                    </a:lnTo>
                    <a:lnTo>
                      <a:pt x="0" y="298"/>
                    </a:lnTo>
                    <a:lnTo>
                      <a:pt x="0" y="284"/>
                    </a:lnTo>
                    <a:lnTo>
                      <a:pt x="14" y="270"/>
                    </a:lnTo>
                    <a:lnTo>
                      <a:pt x="14" y="257"/>
                    </a:lnTo>
                    <a:lnTo>
                      <a:pt x="27" y="230"/>
                    </a:lnTo>
                    <a:lnTo>
                      <a:pt x="41" y="230"/>
                    </a:lnTo>
                    <a:lnTo>
                      <a:pt x="54" y="203"/>
                    </a:lnTo>
                    <a:lnTo>
                      <a:pt x="68" y="189"/>
                    </a:lnTo>
                    <a:lnTo>
                      <a:pt x="81" y="176"/>
                    </a:lnTo>
                    <a:lnTo>
                      <a:pt x="95" y="162"/>
                    </a:lnTo>
                    <a:lnTo>
                      <a:pt x="2095" y="325"/>
                    </a:lnTo>
                    <a:lnTo>
                      <a:pt x="3798" y="0"/>
                    </a:lnTo>
                    <a:close/>
                  </a:path>
                </a:pathLst>
              </a:custGeom>
              <a:solidFill>
                <a:srgbClr val="993300"/>
              </a:solidFill>
              <a:ln w="222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50" name="Group 40"/>
            <p:cNvGrpSpPr>
              <a:grpSpLocks/>
            </p:cNvGrpSpPr>
            <p:nvPr/>
          </p:nvGrpSpPr>
          <p:grpSpPr bwMode="auto">
            <a:xfrm>
              <a:off x="1429" y="935"/>
              <a:ext cx="219" cy="1043"/>
              <a:chOff x="476" y="2387"/>
              <a:chExt cx="219" cy="1043"/>
            </a:xfrm>
          </p:grpSpPr>
          <p:sp>
            <p:nvSpPr>
              <p:cNvPr id="10263" name="AutoShape 37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4" name="Freeform 39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400"/>
                  <a:gd name="T23" fmla="*/ 219 w 219"/>
                  <a:gd name="T24" fmla="*/ 400 h 4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51" name="Group 41"/>
            <p:cNvGrpSpPr>
              <a:grpSpLocks/>
            </p:cNvGrpSpPr>
            <p:nvPr/>
          </p:nvGrpSpPr>
          <p:grpSpPr bwMode="auto">
            <a:xfrm>
              <a:off x="3742" y="1207"/>
              <a:ext cx="219" cy="1043"/>
              <a:chOff x="476" y="2387"/>
              <a:chExt cx="219" cy="1043"/>
            </a:xfrm>
          </p:grpSpPr>
          <p:sp>
            <p:nvSpPr>
              <p:cNvPr id="10261" name="AutoShape 42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2" name="Freeform 43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400"/>
                  <a:gd name="T23" fmla="*/ 219 w 219"/>
                  <a:gd name="T24" fmla="*/ 400 h 4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52" name="Group 44"/>
            <p:cNvGrpSpPr>
              <a:grpSpLocks/>
            </p:cNvGrpSpPr>
            <p:nvPr/>
          </p:nvGrpSpPr>
          <p:grpSpPr bwMode="auto">
            <a:xfrm>
              <a:off x="4377" y="845"/>
              <a:ext cx="181" cy="952"/>
              <a:chOff x="476" y="2387"/>
              <a:chExt cx="219" cy="1043"/>
            </a:xfrm>
          </p:grpSpPr>
          <p:sp>
            <p:nvSpPr>
              <p:cNvPr id="10259" name="AutoShape 45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60" name="Freeform 46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400"/>
                  <a:gd name="T23" fmla="*/ 219 w 219"/>
                  <a:gd name="T24" fmla="*/ 400 h 4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53" name="Group 53"/>
            <p:cNvGrpSpPr>
              <a:grpSpLocks/>
            </p:cNvGrpSpPr>
            <p:nvPr/>
          </p:nvGrpSpPr>
          <p:grpSpPr bwMode="auto">
            <a:xfrm>
              <a:off x="2880" y="1253"/>
              <a:ext cx="219" cy="1043"/>
              <a:chOff x="476" y="2387"/>
              <a:chExt cx="219" cy="1043"/>
            </a:xfrm>
          </p:grpSpPr>
          <p:sp>
            <p:nvSpPr>
              <p:cNvPr id="10257" name="AutoShape 54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8" name="Freeform 55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400"/>
                  <a:gd name="T23" fmla="*/ 219 w 219"/>
                  <a:gd name="T24" fmla="*/ 400 h 4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54" name="Group 56"/>
            <p:cNvGrpSpPr>
              <a:grpSpLocks/>
            </p:cNvGrpSpPr>
            <p:nvPr/>
          </p:nvGrpSpPr>
          <p:grpSpPr bwMode="auto">
            <a:xfrm>
              <a:off x="2064" y="1162"/>
              <a:ext cx="219" cy="1043"/>
              <a:chOff x="476" y="2387"/>
              <a:chExt cx="219" cy="1043"/>
            </a:xfrm>
          </p:grpSpPr>
          <p:sp>
            <p:nvSpPr>
              <p:cNvPr id="10255" name="AutoShape 57"/>
              <p:cNvSpPr>
                <a:spLocks noChangeArrowheads="1"/>
              </p:cNvSpPr>
              <p:nvPr/>
            </p:nvSpPr>
            <p:spPr bwMode="auto">
              <a:xfrm>
                <a:off x="521" y="2704"/>
                <a:ext cx="136" cy="726"/>
              </a:xfrm>
              <a:prstGeom prst="can">
                <a:avLst>
                  <a:gd name="adj" fmla="val 133456"/>
                </a:avLst>
              </a:prstGeom>
              <a:solidFill>
                <a:srgbClr val="33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6" name="Freeform 58"/>
              <p:cNvSpPr>
                <a:spLocks/>
              </p:cNvSpPr>
              <p:nvPr/>
            </p:nvSpPr>
            <p:spPr bwMode="auto">
              <a:xfrm>
                <a:off x="476" y="2387"/>
                <a:ext cx="219" cy="400"/>
              </a:xfrm>
              <a:custGeom>
                <a:avLst/>
                <a:gdLst>
                  <a:gd name="T0" fmla="*/ 110 w 219"/>
                  <a:gd name="T1" fmla="*/ 400 h 400"/>
                  <a:gd name="T2" fmla="*/ 46 w 219"/>
                  <a:gd name="T3" fmla="*/ 318 h 400"/>
                  <a:gd name="T4" fmla="*/ 101 w 219"/>
                  <a:gd name="T5" fmla="*/ 80 h 400"/>
                  <a:gd name="T6" fmla="*/ 147 w 219"/>
                  <a:gd name="T7" fmla="*/ 43 h 400"/>
                  <a:gd name="T8" fmla="*/ 174 w 219"/>
                  <a:gd name="T9" fmla="*/ 7 h 400"/>
                  <a:gd name="T10" fmla="*/ 129 w 219"/>
                  <a:gd name="T11" fmla="*/ 318 h 400"/>
                  <a:gd name="T12" fmla="*/ 110 w 219"/>
                  <a:gd name="T13" fmla="*/ 400 h 4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9"/>
                  <a:gd name="T22" fmla="*/ 0 h 400"/>
                  <a:gd name="T23" fmla="*/ 219 w 219"/>
                  <a:gd name="T24" fmla="*/ 400 h 4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9" h="400">
                    <a:moveTo>
                      <a:pt x="110" y="400"/>
                    </a:moveTo>
                    <a:cubicBezTo>
                      <a:pt x="99" y="367"/>
                      <a:pt x="46" y="318"/>
                      <a:pt x="46" y="318"/>
                    </a:cubicBezTo>
                    <a:cubicBezTo>
                      <a:pt x="15" y="221"/>
                      <a:pt x="0" y="114"/>
                      <a:pt x="101" y="80"/>
                    </a:cubicBezTo>
                    <a:cubicBezTo>
                      <a:pt x="155" y="0"/>
                      <a:pt x="81" y="98"/>
                      <a:pt x="147" y="43"/>
                    </a:cubicBezTo>
                    <a:cubicBezTo>
                      <a:pt x="159" y="33"/>
                      <a:pt x="165" y="19"/>
                      <a:pt x="174" y="7"/>
                    </a:cubicBezTo>
                    <a:cubicBezTo>
                      <a:pt x="156" y="99"/>
                      <a:pt x="219" y="255"/>
                      <a:pt x="129" y="318"/>
                    </a:cubicBezTo>
                    <a:cubicBezTo>
                      <a:pt x="99" y="360"/>
                      <a:pt x="110" y="334"/>
                      <a:pt x="110" y="4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-0.01643 L 0.0184 0.07987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48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0.07977 L 0.77951 -0.009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00" y="-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27168E-6 L 0.05243 0.1616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55112E-17 L 0.06476 -0.0702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-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278</Words>
  <Application>Microsoft Office PowerPoint</Application>
  <PresentationFormat>Экран (4:3)</PresentationFormat>
  <Paragraphs>132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Comic Sans MS</vt:lpstr>
      <vt:lpstr>Georgia</vt:lpstr>
      <vt:lpstr>PropisiTT</vt:lpstr>
      <vt:lpstr>Times New Roman</vt:lpstr>
      <vt:lpstr>Оформление по умолчанию</vt:lpstr>
      <vt:lpstr>Урок математики 3 класс</vt:lpstr>
      <vt:lpstr>Презентация PowerPoint</vt:lpstr>
      <vt:lpstr>Приглашаем на чай!</vt:lpstr>
      <vt:lpstr>Разгадай шифр</vt:lpstr>
      <vt:lpstr>Апельсин</vt:lpstr>
      <vt:lpstr>Тема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себя!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Оценим нашу работу </vt:lpstr>
      <vt:lpstr>Домашнее задание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школа 161</cp:lastModifiedBy>
  <cp:revision>76</cp:revision>
  <dcterms:created xsi:type="dcterms:W3CDTF">2008-01-14T17:18:30Z</dcterms:created>
  <dcterms:modified xsi:type="dcterms:W3CDTF">2017-12-13T18:12:50Z</dcterms:modified>
</cp:coreProperties>
</file>