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69" r:id="rId5"/>
    <p:sldId id="273" r:id="rId6"/>
    <p:sldId id="274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74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17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39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92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06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9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1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24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71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8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1BD22-142A-42E0-A7C9-8C992ACC00D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F5AC0-A5A3-4823-A2E1-CE0D74032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32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2040" y="843558"/>
            <a:ext cx="4032448" cy="13339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Электрическое напряжение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91830"/>
            <a:ext cx="3703340" cy="1851670"/>
          </a:xfrm>
          <a:prstGeom prst="rect">
            <a:avLst/>
          </a:prstGeom>
        </p:spPr>
      </p:pic>
      <p:pic>
        <p:nvPicPr>
          <p:cNvPr id="1026" name="Picture 2" descr="Картинки по запросу осторожно электрическое напря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1" y="1"/>
            <a:ext cx="4719362" cy="314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шрам гарри потте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96" y="2168157"/>
            <a:ext cx="4005792" cy="267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Цилиндр 12"/>
          <p:cNvSpPr/>
          <p:nvPr/>
        </p:nvSpPr>
        <p:spPr>
          <a:xfrm rot="5400000">
            <a:off x="1887304" y="533538"/>
            <a:ext cx="1408953" cy="3960442"/>
          </a:xfrm>
          <a:prstGeom prst="ca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Определение напряжения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1347614"/>
                <a:ext cx="10256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latin typeface="Cambria Math"/>
                        </a:rPr>
                        <m:t>q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baseline="0" smtClean="0">
                          <a:latin typeface="Cambria Math"/>
                        </a:rPr>
                        <m:t>It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347614"/>
                <a:ext cx="1025665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084168" y="1995686"/>
                <a:ext cx="1025665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U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q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995686"/>
                <a:ext cx="1025665" cy="8640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Цилиндр 7"/>
          <p:cNvSpPr/>
          <p:nvPr/>
        </p:nvSpPr>
        <p:spPr>
          <a:xfrm rot="5400000">
            <a:off x="1943708" y="807554"/>
            <a:ext cx="1008112" cy="3384376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943347" y="2355750"/>
            <a:ext cx="820293" cy="432000"/>
            <a:chOff x="943347" y="2355750"/>
            <a:chExt cx="820293" cy="43200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331640" y="2355750"/>
              <a:ext cx="432000" cy="432000"/>
              <a:chOff x="1619672" y="1131590"/>
              <a:chExt cx="1008112" cy="1008112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1619672" y="1131590"/>
                <a:ext cx="1008112" cy="1008112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люс 11"/>
              <p:cNvSpPr/>
              <p:nvPr/>
            </p:nvSpPr>
            <p:spPr>
              <a:xfrm>
                <a:off x="1889702" y="1389044"/>
                <a:ext cx="468052" cy="493204"/>
              </a:xfrm>
              <a:prstGeom prst="mathPlus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5" name="Прямая со стрелкой 14"/>
            <p:cNvCxnSpPr/>
            <p:nvPr/>
          </p:nvCxnSpPr>
          <p:spPr>
            <a:xfrm>
              <a:off x="943347" y="2571750"/>
              <a:ext cx="38829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947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mph" presetSubtype="0" repeatCount="4000" fill="remove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4" grpId="0"/>
      <p:bldP spid="5" grpId="0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95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Единицы напряжения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664" y="4036608"/>
            <a:ext cx="2962672" cy="7987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Алессандро Вольта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1745 — 1827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15566"/>
            <a:ext cx="2592288" cy="30977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5436096" y="2079247"/>
                <a:ext cx="2310569" cy="7936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1">
                          <a:latin typeface="Cambria Math"/>
                        </a:rPr>
                        <m:t>U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Дж</m:t>
                              </m:r>
                            </m:num>
                            <m:den>
                              <m:r>
                                <a:rPr lang="ru-RU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Кл</m:t>
                              </m:r>
                            </m:den>
                          </m:f>
                        </m:e>
                      </m:d>
                      <m:r>
                        <a:rPr lang="ru-RU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400" b="0" i="1" baseline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В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079247"/>
                <a:ext cx="2310569" cy="7936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27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958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Безопасное напряжение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4155926"/>
            <a:ext cx="1296144" cy="4320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220 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" b="96688" l="608" r="899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08" y="1275606"/>
            <a:ext cx="2134448" cy="30037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38399" y="2307525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</a:rPr>
              <a:t>Безопасным напряжением считается напряжение не более 42 В</a:t>
            </a:r>
            <a:endParaRPr 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38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597819"/>
            <a:ext cx="4392488" cy="212605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Вольтметр- прибор для  измерения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напряжения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21922"/>
            <a:ext cx="3240360" cy="32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Подключение вольтметра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35" name="Плюс 34"/>
          <p:cNvSpPr>
            <a:spLocks noChangeAspect="1"/>
          </p:cNvSpPr>
          <p:nvPr/>
        </p:nvSpPr>
        <p:spPr>
          <a:xfrm>
            <a:off x="3382070" y="3384278"/>
            <a:ext cx="325834" cy="325834"/>
          </a:xfrm>
          <a:prstGeom prst="mathPl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539552" y="1068045"/>
            <a:ext cx="4176465" cy="3735953"/>
            <a:chOff x="539552" y="1068045"/>
            <a:chExt cx="4176465" cy="3735953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849505" y="1068045"/>
              <a:ext cx="1754115" cy="1085881"/>
              <a:chOff x="1043608" y="987574"/>
              <a:chExt cx="1512168" cy="936104"/>
            </a:xfrm>
          </p:grpSpPr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1691680" y="1203598"/>
                <a:ext cx="0" cy="50405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907704" y="987574"/>
                <a:ext cx="0" cy="93610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1907704" y="1455626"/>
                <a:ext cx="6480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1043608" y="1458467"/>
                <a:ext cx="6480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Плюс 32"/>
              <p:cNvSpPr>
                <a:spLocks noChangeAspect="1"/>
              </p:cNvSpPr>
              <p:nvPr/>
            </p:nvSpPr>
            <p:spPr>
              <a:xfrm>
                <a:off x="1907736" y="1167626"/>
                <a:ext cx="288000" cy="288000"/>
              </a:xfrm>
              <a:prstGeom prst="mathPlus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Минус 33"/>
              <p:cNvSpPr>
                <a:spLocks noChangeAspect="1"/>
              </p:cNvSpPr>
              <p:nvPr/>
            </p:nvSpPr>
            <p:spPr>
              <a:xfrm>
                <a:off x="1367644" y="1175575"/>
                <a:ext cx="288000" cy="288000"/>
              </a:xfrm>
              <a:prstGeom prst="mathMinus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3603620" y="1584468"/>
              <a:ext cx="1112397" cy="1962727"/>
              <a:chOff x="3131840" y="2224854"/>
              <a:chExt cx="958963" cy="1692006"/>
            </a:xfrm>
          </p:grpSpPr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3131840" y="2247714"/>
                <a:ext cx="936104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4067944" y="2260860"/>
                <a:ext cx="0" cy="16560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Овал 27"/>
              <p:cNvSpPr/>
              <p:nvPr/>
            </p:nvSpPr>
            <p:spPr>
              <a:xfrm>
                <a:off x="4045084" y="2224854"/>
                <a:ext cx="45719" cy="45719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1696085" y="3192186"/>
              <a:ext cx="1795817" cy="710017"/>
              <a:chOff x="971600" y="2967778"/>
              <a:chExt cx="1548118" cy="612084"/>
            </a:xfrm>
          </p:grpSpPr>
          <p:sp>
            <p:nvSpPr>
              <p:cNvPr id="20" name="Овал 19"/>
              <p:cNvSpPr/>
              <p:nvPr/>
            </p:nvSpPr>
            <p:spPr>
              <a:xfrm rot="2700000">
                <a:off x="1439636" y="2967778"/>
                <a:ext cx="612084" cy="612084"/>
              </a:xfrm>
              <a:prstGeom prst="ellipse">
                <a:avLst/>
              </a:prstGeom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" name="Группа 20"/>
              <p:cNvGrpSpPr/>
              <p:nvPr/>
            </p:nvGrpSpPr>
            <p:grpSpPr>
              <a:xfrm>
                <a:off x="971600" y="2967778"/>
                <a:ext cx="1548118" cy="612084"/>
                <a:chOff x="971600" y="2967778"/>
                <a:chExt cx="1548118" cy="612084"/>
              </a:xfrm>
            </p:grpSpPr>
            <p:cxnSp>
              <p:nvCxnSpPr>
                <p:cNvPr id="22" name="Прямая соединительная линия 21"/>
                <p:cNvCxnSpPr>
                  <a:stCxn id="20" idx="0"/>
                  <a:endCxn id="20" idx="4"/>
                </p:cNvCxnSpPr>
                <p:nvPr/>
              </p:nvCxnSpPr>
              <p:spPr>
                <a:xfrm rot="2700000">
                  <a:off x="1745678" y="2967778"/>
                  <a:ext cx="0" cy="612084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>
                  <a:stCxn id="20" idx="2"/>
                  <a:endCxn id="20" idx="6"/>
                </p:cNvCxnSpPr>
                <p:nvPr/>
              </p:nvCxnSpPr>
              <p:spPr>
                <a:xfrm rot="2700000">
                  <a:off x="1439636" y="3273820"/>
                  <a:ext cx="612084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>
                  <a:stCxn id="20" idx="7"/>
                </p:cNvCxnSpPr>
                <p:nvPr/>
              </p:nvCxnSpPr>
              <p:spPr>
                <a:xfrm>
                  <a:off x="2051718" y="3273820"/>
                  <a:ext cx="468000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>
                  <a:stCxn id="20" idx="3"/>
                </p:cNvCxnSpPr>
                <p:nvPr/>
              </p:nvCxnSpPr>
              <p:spPr>
                <a:xfrm flipH="1">
                  <a:off x="971600" y="3273820"/>
                  <a:ext cx="468037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Группа 7"/>
            <p:cNvGrpSpPr/>
            <p:nvPr/>
          </p:nvGrpSpPr>
          <p:grpSpPr>
            <a:xfrm>
              <a:off x="539552" y="1572516"/>
              <a:ext cx="1372652" cy="83529"/>
              <a:chOff x="960679" y="2222764"/>
              <a:chExt cx="1364836" cy="45719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>
              <a:xfrm rot="16200000">
                <a:off x="1657619" y="1577726"/>
                <a:ext cx="0" cy="1335792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Овал 18"/>
              <p:cNvSpPr/>
              <p:nvPr/>
            </p:nvSpPr>
            <p:spPr>
              <a:xfrm rot="16200000">
                <a:off x="956259" y="2227184"/>
                <a:ext cx="45719" cy="36879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 rot="10800000">
              <a:off x="3422948" y="3517016"/>
              <a:ext cx="1279456" cy="56801"/>
              <a:chOff x="960679" y="2222764"/>
              <a:chExt cx="1364836" cy="45719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 rot="16200000">
                <a:off x="1657619" y="1577726"/>
                <a:ext cx="0" cy="1335792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Овал 16"/>
              <p:cNvSpPr/>
              <p:nvPr/>
            </p:nvSpPr>
            <p:spPr>
              <a:xfrm rot="16200000">
                <a:off x="956259" y="2227184"/>
                <a:ext cx="45719" cy="36879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0" name="Прямая соединительная линия 9"/>
            <p:cNvCxnSpPr/>
            <p:nvPr/>
          </p:nvCxnSpPr>
          <p:spPr>
            <a:xfrm rot="16200000">
              <a:off x="214244" y="3183001"/>
              <a:ext cx="68821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256337" y="1925134"/>
              <a:ext cx="60402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558352" y="2220720"/>
              <a:ext cx="0" cy="68497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Овал 12"/>
            <p:cNvSpPr/>
            <p:nvPr/>
          </p:nvSpPr>
          <p:spPr>
            <a:xfrm>
              <a:off x="2220382" y="4020373"/>
              <a:ext cx="783625" cy="7836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/>
                  </a:solidFill>
                  <a:latin typeface="Times New Roman" pitchFamily="18" charset="0"/>
                </a:rPr>
                <a:t>V</a:t>
              </a:r>
              <a:endParaRPr lang="ru-RU" sz="4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13" idx="6"/>
            </p:cNvCxnSpPr>
            <p:nvPr/>
          </p:nvCxnSpPr>
          <p:spPr>
            <a:xfrm>
              <a:off x="3004007" y="4412186"/>
              <a:ext cx="55988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660588" y="4412186"/>
              <a:ext cx="55988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Прямоугольник 35"/>
            <p:cNvSpPr/>
            <p:nvPr/>
          </p:nvSpPr>
          <p:spPr>
            <a:xfrm>
              <a:off x="3649106" y="1182335"/>
              <a:ext cx="3468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dirty="0" smtClean="0">
                  <a:latin typeface="Times New Roman" pitchFamily="18" charset="0"/>
                </a:rPr>
                <a:t>I</a:t>
              </a:r>
              <a:endParaRPr lang="ru-RU" sz="2800" b="1" dirty="0"/>
            </a:p>
          </p:txBody>
        </p:sp>
        <p:cxnSp>
          <p:nvCxnSpPr>
            <p:cNvPr id="37" name="Прямая со стрелкой 36"/>
            <p:cNvCxnSpPr/>
            <p:nvPr/>
          </p:nvCxnSpPr>
          <p:spPr>
            <a:xfrm>
              <a:off x="3563888" y="1615000"/>
              <a:ext cx="5172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539552" y="3547195"/>
              <a:ext cx="115651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1664584" y="3545416"/>
              <a:ext cx="0" cy="88098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7" name="Прямая соединительная линия 46"/>
          <p:cNvCxnSpPr/>
          <p:nvPr/>
        </p:nvCxnSpPr>
        <p:spPr>
          <a:xfrm flipV="1">
            <a:off x="3563888" y="3547195"/>
            <a:ext cx="0" cy="8809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6244454" y="3228285"/>
            <a:ext cx="1903300" cy="783625"/>
            <a:chOff x="6244454" y="3228285"/>
            <a:chExt cx="1903300" cy="783625"/>
          </a:xfrm>
        </p:grpSpPr>
        <p:sp>
          <p:nvSpPr>
            <p:cNvPr id="52" name="Овал 51"/>
            <p:cNvSpPr/>
            <p:nvPr/>
          </p:nvSpPr>
          <p:spPr>
            <a:xfrm>
              <a:off x="6804248" y="3228285"/>
              <a:ext cx="783625" cy="7836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>
                  <a:solidFill>
                    <a:schemeClr val="tx1"/>
                  </a:solidFill>
                  <a:latin typeface="Times New Roman" pitchFamily="18" charset="0"/>
                </a:rPr>
                <a:t>V</a:t>
              </a:r>
              <a:endParaRPr lang="ru-RU" sz="4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cxnSp>
          <p:nvCxnSpPr>
            <p:cNvPr id="53" name="Прямая соединительная линия 52"/>
            <p:cNvCxnSpPr>
              <a:stCxn id="52" idx="6"/>
            </p:cNvCxnSpPr>
            <p:nvPr/>
          </p:nvCxnSpPr>
          <p:spPr>
            <a:xfrm>
              <a:off x="7587873" y="3620098"/>
              <a:ext cx="55988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6244454" y="3620098"/>
              <a:ext cx="55988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5" name="Объект 2"/>
          <p:cNvSpPr>
            <a:spLocks noGrp="1"/>
          </p:cNvSpPr>
          <p:nvPr>
            <p:ph idx="1"/>
          </p:nvPr>
        </p:nvSpPr>
        <p:spPr>
          <a:xfrm>
            <a:off x="5004048" y="1488183"/>
            <a:ext cx="4114800" cy="10835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</a:rPr>
              <a:t>Вольтметр обозначается в цепи буквой </a:t>
            </a:r>
            <a:r>
              <a:rPr lang="en-US" sz="2400" dirty="0">
                <a:latin typeface="Times New Roman" pitchFamily="18" charset="0"/>
              </a:rPr>
              <a:t>V</a:t>
            </a:r>
            <a:endParaRPr 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41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 animBg="1"/>
      <p:bldP spid="35" grpId="1" animBg="1"/>
      <p:bldP spid="5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47</Words>
  <Application>Microsoft Office PowerPoint</Application>
  <PresentationFormat>Экран (16:9)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 Math</vt:lpstr>
      <vt:lpstr>Times New Roman</vt:lpstr>
      <vt:lpstr>Тема Office</vt:lpstr>
      <vt:lpstr>Электрическое напряжение </vt:lpstr>
      <vt:lpstr>Определение напряжения</vt:lpstr>
      <vt:lpstr>Единицы напряжения</vt:lpstr>
      <vt:lpstr>Безопасное напряжение</vt:lpstr>
      <vt:lpstr>Вольтметр- прибор для  измерения напряжения</vt:lpstr>
      <vt:lpstr>Подключение вольтметра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Электрическое напряжение</dc:title>
  <dc:creator>user</dc:creator>
  <cp:lastModifiedBy>Aleksandr Miroshnichenko</cp:lastModifiedBy>
  <cp:revision>48</cp:revision>
  <dcterms:created xsi:type="dcterms:W3CDTF">2013-12-25T09:07:53Z</dcterms:created>
  <dcterms:modified xsi:type="dcterms:W3CDTF">2019-10-07T19:58:20Z</dcterms:modified>
</cp:coreProperties>
</file>