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7" r:id="rId2"/>
    <p:sldId id="263" r:id="rId3"/>
    <p:sldId id="259" r:id="rId4"/>
    <p:sldId id="269" r:id="rId5"/>
    <p:sldId id="268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7" autoAdjust="0"/>
  </p:normalViewPr>
  <p:slideViewPr>
    <p:cSldViewPr>
      <p:cViewPr>
        <p:scale>
          <a:sx n="80" d="100"/>
          <a:sy n="8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AF8F85-5462-4B03-B50B-8FCF3EFF361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469A6EF-5B27-4418-A1B3-D0851157F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271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4092-1E89-4A8E-A53B-2AE5516BF09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D1C7A-5E81-4B7E-9BC0-210F16D01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50078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CFB97-EF95-4301-B1D7-440037745E30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527F4-5E15-4C35-97BB-9DE077D0C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059524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62071-9A7E-4FC2-B4CE-9341FA0D2C09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A32C1-C784-478E-A06A-2FC689A35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75178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06EAF-42FF-4D45-9077-E04C8DA7171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0DBEA-BC45-4149-80DE-55CC121C1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378226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7D93-9ADE-4547-B247-97D197656943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1AC6A-EF60-440F-82C1-9B1485357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88669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4D9E4-1356-4253-A533-13A82786E917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1C847-DEB1-48E7-AA73-6BC637E5E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55695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3054B-9A0B-43B3-97B7-3C275DB5E8E7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8986F-41BF-4565-9F46-66273AE79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36908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780D1-E556-4BA2-8D19-206B13C5182B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6E3AB-0884-44D9-8A3C-F9B0C1CAC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834577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FA722-D891-4CA3-9CE9-FC383BA88DF7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892D3-D9AA-4541-A38E-DC21B1D00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4025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D5E49-DC94-4E0C-BA74-EDF51838B983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6154F-E658-437F-A609-6E4362EE7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23601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8D880-62BF-4FF6-B0FF-87A0A1F15B65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B34B-6174-4123-9DA4-3B1F902B3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70089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184490-8255-4F3E-8DCA-21387620D32A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8CF05E-72D0-4A0E-A3DD-F50BF4996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.jpeg"/><Relationship Id="rId10" Type="http://schemas.openxmlformats.org/officeDocument/2006/relationships/image" Target="../media/image33.png"/><Relationship Id="rId4" Type="http://schemas.openxmlformats.org/officeDocument/2006/relationships/image" Target="../media/image28.jpe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3527425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-100013"/>
            <a:ext cx="1023937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275" y="685800"/>
            <a:ext cx="18224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pc="300" dirty="0">
                <a:latin typeface="+mn-lt"/>
                <a:cs typeface="+mn-cs"/>
              </a:rPr>
              <a:t>Книга В.И. Чернова              «Долг» позвала в дорогу.</a:t>
            </a:r>
          </a:p>
        </p:txBody>
      </p:sp>
      <p:pic>
        <p:nvPicPr>
          <p:cNvPr id="2053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700338"/>
            <a:ext cx="5078412" cy="37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7975" y="2781300"/>
            <a:ext cx="2170113" cy="1371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Расстояние между             Чаусами (Беларусь) и Зеленоградском (Россия)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838.2 км</a:t>
            </a:r>
          </a:p>
        </p:txBody>
      </p:sp>
      <p:pic>
        <p:nvPicPr>
          <p:cNvPr id="205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2775" y="2784380"/>
            <a:ext cx="2762659" cy="38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542925"/>
            <a:ext cx="257810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313" y="11113"/>
            <a:ext cx="356235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-100013"/>
            <a:ext cx="1023937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71" y="25631"/>
            <a:ext cx="3744416" cy="2565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69" y="3878600"/>
            <a:ext cx="3811524" cy="2543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14348">
            <a:off x="6533787" y="144168"/>
            <a:ext cx="2093240" cy="1308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11188" y="2625725"/>
            <a:ext cx="2932112" cy="1273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300" dirty="0">
                <a:latin typeface="+mn-lt"/>
                <a:cs typeface="+mn-cs"/>
              </a:rPr>
              <a:t>Телемост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Зеленоградск (Россия) -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Чаусы (Беларусь)</a:t>
            </a:r>
          </a:p>
        </p:txBody>
      </p:sp>
      <p:pic>
        <p:nvPicPr>
          <p:cNvPr id="3080" name="Picture 2" descr="C:\Users\Admin\Desktop\IMG_111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075" y="2254250"/>
            <a:ext cx="2447925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6375" y="1714500"/>
            <a:ext cx="2587625" cy="374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82" name="Прямоугольник 3"/>
          <p:cNvSpPr>
            <a:spLocks noChangeArrowheads="1"/>
          </p:cNvSpPr>
          <p:nvPr/>
        </p:nvSpPr>
        <p:spPr bwMode="auto">
          <a:xfrm>
            <a:off x="4087813" y="439738"/>
            <a:ext cx="244475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2400">
                <a:solidFill>
                  <a:srgbClr val="000000"/>
                </a:solidFill>
              </a:rPr>
              <a:t>План-схема мест, где прошли кровопролитные бои.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-100013"/>
            <a:ext cx="1023937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392" y="4005064"/>
            <a:ext cx="3419964" cy="2279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3985" y="4036431"/>
            <a:ext cx="3419964" cy="2279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483592"/>
            <a:ext cx="3323359" cy="2215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4273550" y="187325"/>
            <a:ext cx="4465638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/>
              <a:t>Библиотека города Чаусы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/>
              <a:t>принимает в дар книги В.И. Чернова               и сувениры, изготовленные ребятами               из Центра помощи детям "Наш дом".</a:t>
            </a:r>
          </a:p>
        </p:txBody>
      </p:sp>
      <p:pic>
        <p:nvPicPr>
          <p:cNvPr id="9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77118"/>
            <a:ext cx="3282059" cy="2435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105" name="Прямоугольник 3"/>
          <p:cNvSpPr>
            <a:spLocks noChangeArrowheads="1"/>
          </p:cNvSpPr>
          <p:nvPr/>
        </p:nvSpPr>
        <p:spPr bwMode="auto">
          <a:xfrm>
            <a:off x="-49213" y="319088"/>
            <a:ext cx="4102101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</a:rPr>
              <a:t>Первые фотокадры на прославленной Чаусской земле.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2400300" y="87313"/>
            <a:ext cx="4375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Местный краеведческий музей.</a:t>
            </a:r>
          </a:p>
        </p:txBody>
      </p:sp>
      <p:pic>
        <p:nvPicPr>
          <p:cNvPr id="5123" name="Picture 2" descr="C:\Users\Admin\Desktop\флешка2\фотодля ролика\День первый\3 Посещение Чаусского районного историко-краеведческого музея\DSC_02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732598"/>
            <a:ext cx="4699269" cy="2307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128860"/>
            <a:ext cx="1431925" cy="353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2" descr="C:\Users\Admin\Desktop\музей\DSC_01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027555"/>
            <a:ext cx="2955351" cy="198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C:\Users\Admin\Desktop\Рисунок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9542"/>
            <a:ext cx="2591841" cy="202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3767" y="763056"/>
            <a:ext cx="267970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Рисунок 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-100013"/>
            <a:ext cx="1023937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Admin\Desktop\IMG_17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601"/>
          <a:stretch>
            <a:fillRect/>
          </a:stretch>
        </p:blipFill>
        <p:spPr bwMode="auto">
          <a:xfrm>
            <a:off x="539552" y="512926"/>
            <a:ext cx="2404902" cy="19176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3" name="Picture 5" descr="C:\Users\Admin\Desktop\IMG_178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013" y="4293096"/>
            <a:ext cx="2932518" cy="203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Рисунок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-100013"/>
            <a:ext cx="1023937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DSC_036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5867" y="2290424"/>
            <a:ext cx="2915523" cy="2029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136525" y="114300"/>
            <a:ext cx="44577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Деревня </a:t>
            </a:r>
            <a:r>
              <a:rPr lang="ru-RU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Лапени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, Роща Квадратная</a:t>
            </a:r>
          </a:p>
        </p:txBody>
      </p:sp>
      <p:pic>
        <p:nvPicPr>
          <p:cNvPr id="7" name="Picture 2" descr="I:\Фотографии для ролика распределенные по папкам\2 День первый\5 Деревня Прилёповка\IMG_176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2179" y="512926"/>
            <a:ext cx="3295228" cy="24391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6152" name="Прямоугольник 2"/>
          <p:cNvSpPr>
            <a:spLocks noChangeArrowheads="1"/>
          </p:cNvSpPr>
          <p:nvPr/>
        </p:nvSpPr>
        <p:spPr bwMode="auto">
          <a:xfrm>
            <a:off x="4826000" y="114300"/>
            <a:ext cx="3440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0000"/>
                </a:solidFill>
              </a:rPr>
              <a:t>В этом месте жуткая тишина.</a:t>
            </a:r>
          </a:p>
        </p:txBody>
      </p:sp>
      <p:pic>
        <p:nvPicPr>
          <p:cNvPr id="615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4038" y="3724275"/>
            <a:ext cx="4022725" cy="275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4" name="Прямоугольник 3"/>
          <p:cNvSpPr>
            <a:spLocks noChangeArrowheads="1"/>
          </p:cNvSpPr>
          <p:nvPr/>
        </p:nvSpPr>
        <p:spPr bwMode="auto">
          <a:xfrm>
            <a:off x="3975100" y="2886075"/>
            <a:ext cx="5292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000" b="1" dirty="0">
                <a:solidFill>
                  <a:srgbClr val="000000"/>
                </a:solidFill>
              </a:rPr>
              <a:t>В маленькой деревне </a:t>
            </a:r>
            <a:r>
              <a:rPr lang="ru-RU" altLang="ru-RU" sz="2000" b="1" dirty="0" err="1">
                <a:solidFill>
                  <a:srgbClr val="000000"/>
                </a:solidFill>
              </a:rPr>
              <a:t>Прилёповка</a:t>
            </a:r>
            <a:r>
              <a:rPr lang="ru-RU" altLang="ru-RU" sz="2000" b="1" dirty="0">
                <a:solidFill>
                  <a:srgbClr val="000000"/>
                </a:solidFill>
              </a:rPr>
              <a:t> проходили страшные бои, от которых река </a:t>
            </a:r>
            <a:r>
              <a:rPr lang="ru-RU" altLang="ru-RU" sz="2000" b="1" dirty="0" err="1">
                <a:solidFill>
                  <a:srgbClr val="000000"/>
                </a:solidFill>
              </a:rPr>
              <a:t>Проня</a:t>
            </a:r>
            <a:r>
              <a:rPr lang="ru-RU" altLang="ru-RU" sz="2000" b="1" dirty="0">
                <a:solidFill>
                  <a:srgbClr val="000000"/>
                </a:solidFill>
              </a:rPr>
              <a:t> становилась красного цвета.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504144" y="47638"/>
            <a:ext cx="469639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/>
              <a:t>Деревня </a:t>
            </a:r>
            <a:r>
              <a:rPr lang="ru-RU" altLang="ru-RU" sz="2400" dirty="0" err="1"/>
              <a:t>Прилёповка</a:t>
            </a:r>
            <a:r>
              <a:rPr lang="ru-RU" altLang="ru-RU" sz="2400" dirty="0"/>
              <a:t> – это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/>
              <a:t>трагическое место для ветерана.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739788"/>
            <a:ext cx="2456806" cy="2254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077" y="650272"/>
            <a:ext cx="2049462" cy="3087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4" name="Рисунок 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-100013"/>
            <a:ext cx="1023937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9" y="3240418"/>
            <a:ext cx="3129060" cy="388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13797" y="35899"/>
            <a:ext cx="309634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dirty="0"/>
              <a:t>Стела в деревне Дашковка 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установлена в память о 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подвиге советских воинов 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385-ой стрелковой дивизии</a:t>
            </a:r>
            <a:endParaRPr lang="ru-RU" dirty="0"/>
          </a:p>
        </p:txBody>
      </p:sp>
      <p:pic>
        <p:nvPicPr>
          <p:cNvPr id="9" name="Picture 2" descr="C:\Users\Admin\Desktop\флешка2\фотодля ролика\Морозова\DSC_037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1147" y="1014628"/>
            <a:ext cx="2971813" cy="2221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Прямоугольник 1"/>
          <p:cNvSpPr>
            <a:spLocks noChangeArrowheads="1"/>
          </p:cNvSpPr>
          <p:nvPr/>
        </p:nvSpPr>
        <p:spPr bwMode="auto">
          <a:xfrm>
            <a:off x="2180457" y="3845049"/>
            <a:ext cx="37417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000000"/>
                </a:solidFill>
              </a:rPr>
              <a:t>Быновское воинское кладбище. 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3321472"/>
            <a:ext cx="1670746" cy="3320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9452" y="4245099"/>
            <a:ext cx="3355975" cy="229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85579"/>
            <a:ext cx="3224213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2562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-100013"/>
            <a:ext cx="1023937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" descr="L:\Фотографии для ролика распределенные по папкам\3 День второй\10 Литературно-музыкальная композиция\DSC_07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67" y="306576"/>
            <a:ext cx="3600966" cy="269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Прямоугольник 1"/>
          <p:cNvSpPr>
            <a:spLocks noChangeArrowheads="1"/>
          </p:cNvSpPr>
          <p:nvPr/>
        </p:nvSpPr>
        <p:spPr bwMode="auto">
          <a:xfrm>
            <a:off x="428626" y="306576"/>
            <a:ext cx="354990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prstClr val="white"/>
                </a:solidFill>
              </a:rPr>
              <a:t>Литературно-музыкальная композиция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prstClr val="white"/>
                </a:solidFill>
              </a:rPr>
              <a:t>«Поклонимся великим тем годам…»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0063" y="-98425"/>
            <a:ext cx="1023937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262" y="306576"/>
            <a:ext cx="3616160" cy="2710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056" y="312791"/>
            <a:ext cx="3024336" cy="61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4" name="Прямоугольник 1"/>
          <p:cNvSpPr>
            <a:spLocks noChangeArrowheads="1"/>
          </p:cNvSpPr>
          <p:nvPr/>
        </p:nvSpPr>
        <p:spPr bwMode="auto">
          <a:xfrm>
            <a:off x="495300" y="3254376"/>
            <a:ext cx="3365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prstClr val="black"/>
                </a:solidFill>
              </a:rPr>
              <a:t>Село Каменка.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prstClr val="black"/>
                </a:solidFill>
              </a:rPr>
              <a:t>Местная школа и  библиотека.</a:t>
            </a:r>
          </a:p>
        </p:txBody>
      </p:sp>
      <p:pic>
        <p:nvPicPr>
          <p:cNvPr id="9225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088" y="3900488"/>
            <a:ext cx="3262753" cy="2232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6" name="Прямоугольник 2"/>
          <p:cNvSpPr>
            <a:spLocks noChangeArrowheads="1"/>
          </p:cNvSpPr>
          <p:nvPr/>
        </p:nvSpPr>
        <p:spPr bwMode="auto">
          <a:xfrm>
            <a:off x="4893865" y="3088482"/>
            <a:ext cx="3861991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prstClr val="black"/>
                </a:solidFill>
              </a:rPr>
              <a:t>Всех нас восхитил школьный музей </a:t>
            </a:r>
            <a:endParaRPr lang="ru-RU" altLang="ru-RU" sz="1800" dirty="0" smtClean="0">
              <a:solidFill>
                <a:prstClr val="black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solidFill>
                  <a:prstClr val="black"/>
                </a:solidFill>
              </a:rPr>
              <a:t>деревни </a:t>
            </a:r>
            <a:r>
              <a:rPr lang="ru-RU" altLang="ru-RU" sz="1800" dirty="0">
                <a:solidFill>
                  <a:prstClr val="black"/>
                </a:solidFill>
              </a:rPr>
              <a:t>Дашковка.</a:t>
            </a:r>
          </a:p>
        </p:txBody>
      </p:sp>
      <p:pic>
        <p:nvPicPr>
          <p:cNvPr id="922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873" y="3900488"/>
            <a:ext cx="3151981" cy="2222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0650" y="3900488"/>
            <a:ext cx="1673225" cy="116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9" name="Picture 5" descr="C:\Users\Admin\Desktop\флешка2\фотодля ролика\Морозова\DSC_063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7350" y="5138738"/>
            <a:ext cx="1141413" cy="134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1227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2034</TotalTime>
  <Words>154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ВИКТОРИЯ</cp:lastModifiedBy>
  <cp:revision>104</cp:revision>
  <dcterms:created xsi:type="dcterms:W3CDTF">2015-04-27T12:07:56Z</dcterms:created>
  <dcterms:modified xsi:type="dcterms:W3CDTF">2019-10-07T18:58:44Z</dcterms:modified>
</cp:coreProperties>
</file>