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80" r:id="rId2"/>
    <p:sldId id="278" r:id="rId3"/>
    <p:sldId id="279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7" autoAdjust="0"/>
  </p:normalViewPr>
  <p:slideViewPr>
    <p:cSldViewPr>
      <p:cViewPr>
        <p:scale>
          <a:sx n="80" d="100"/>
          <a:sy n="80" d="100"/>
        </p:scale>
        <p:origin x="-107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AF8F85-5462-4B03-B50B-8FCF3EFF361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69A6EF-5B27-4418-A1B3-D0851157F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271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4092-1E89-4A8E-A53B-2AE5516BF09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1C7A-5E81-4B7E-9BC0-210F16D01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50078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FB97-EF95-4301-B1D7-440037745E3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527F4-5E15-4C35-97BB-9DE077D0C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05952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2071-9A7E-4FC2-B4CE-9341FA0D2C09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A32C1-C784-478E-A06A-2FC689A35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75178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06EAF-42FF-4D45-9077-E04C8DA7171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0DBEA-BC45-4149-80DE-55CC121C1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37822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7D93-9ADE-4547-B247-97D197656943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AC6A-EF60-440F-82C1-9B1485357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88669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4D9E4-1356-4253-A533-13A82786E91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1C847-DEB1-48E7-AA73-6BC637E5E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5695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3054B-9A0B-43B3-97B7-3C275DB5E8E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8986F-41BF-4565-9F46-66273AE79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36908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80D1-E556-4BA2-8D19-206B13C5182B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6E3AB-0884-44D9-8A3C-F9B0C1CAC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83457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FA722-D891-4CA3-9CE9-FC383BA88DF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892D3-D9AA-4541-A38E-DC21B1D00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025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D5E49-DC94-4E0C-BA74-EDF51838B983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6154F-E658-437F-A609-6E4362EE7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23601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D880-62BF-4FF6-B0FF-87A0A1F15B65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B34B-6174-4123-9DA4-3B1F902B3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70089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184490-8255-4F3E-8DCA-21387620D32A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8CF05E-72D0-4A0E-A3DD-F50BF4996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5" y="3175"/>
            <a:ext cx="9175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815" y="281804"/>
            <a:ext cx="3360065" cy="2715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4163" y="1597325"/>
            <a:ext cx="2672333" cy="3991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245" name="Прямоугольник 1"/>
          <p:cNvSpPr>
            <a:spLocks noChangeArrowheads="1"/>
          </p:cNvSpPr>
          <p:nvPr/>
        </p:nvSpPr>
        <p:spPr bwMode="auto">
          <a:xfrm>
            <a:off x="71438" y="5314950"/>
            <a:ext cx="82454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/>
              <a:t> </a:t>
            </a:r>
            <a:r>
              <a:rPr lang="ru-RU" altLang="ru-RU" sz="2400"/>
              <a:t>Об участии зеленоградцев в эстафете памяти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"По местам боевой славы писателя-фронтовика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В.И. Чернова" написали в газетах: "Искра" (г. Чаусы),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"Могилёвские ведомости" (г. Могилёв),                                    "Звезда" (г. Минск).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5895" y="922835"/>
            <a:ext cx="2567807" cy="3802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50" y="-100013"/>
            <a:ext cx="909638" cy="208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" y="3175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285" y="1196753"/>
            <a:ext cx="3744675" cy="5508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7950" y="115888"/>
            <a:ext cx="8640763" cy="979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1500" dirty="0">
                <a:latin typeface="+mn-lt"/>
                <a:cs typeface="+mn-cs"/>
              </a:rPr>
              <a:t>6 мая в Центре помощи детям "Наш дом"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1500" dirty="0">
                <a:latin typeface="+mn-lt"/>
                <a:cs typeface="+mn-cs"/>
              </a:rPr>
              <a:t>состоялся творческий отчёт о поездке в Республику Беларусь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1500" dirty="0">
                <a:latin typeface="+mn-lt"/>
                <a:cs typeface="+mn-cs"/>
              </a:rPr>
              <a:t>по местам боёв В.И. Чернова.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675" y="1196752"/>
            <a:ext cx="4033781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675" y="4005064"/>
            <a:ext cx="4033781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8338" y="-80963"/>
            <a:ext cx="963612" cy="221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" y="3175"/>
            <a:ext cx="91821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150" y="-100013"/>
            <a:ext cx="9398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51148"/>
            <a:ext cx="4896545" cy="3277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429000"/>
            <a:ext cx="4907805" cy="3285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4" name="Прямоугольник 3"/>
          <p:cNvSpPr>
            <a:spLocks noChangeArrowheads="1"/>
          </p:cNvSpPr>
          <p:nvPr/>
        </p:nvSpPr>
        <p:spPr bwMode="auto">
          <a:xfrm>
            <a:off x="107950" y="4283075"/>
            <a:ext cx="389890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/>
              <a:t>Свои стихи "Ветеранам"                             Анна Л., участница эстафеты памяти, посвятила Василию Иосифовичу Чернову.</a:t>
            </a:r>
          </a:p>
        </p:txBody>
      </p:sp>
      <p:sp>
        <p:nvSpPr>
          <p:cNvPr id="12295" name="Прямоугольник 4"/>
          <p:cNvSpPr>
            <a:spLocks noChangeArrowheads="1"/>
          </p:cNvSpPr>
          <p:nvPr/>
        </p:nvSpPr>
        <p:spPr bwMode="auto">
          <a:xfrm>
            <a:off x="5219700" y="188913"/>
            <a:ext cx="4087813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ВЕТЕРАНАМ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80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9 Мая мы праздновать будем!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О тех, кто дал жизнь нам –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Никогда не забудем!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Пройдя сквозь бои, сквозь дожди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И морозы,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Не сгинули вы от ужасной угрозы.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Не гнулись под тех, кто убить угрожал,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Кто к горлу приставил вам острый кинжал.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За мир на земле – в боях погибали,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Вы много родных на войне потеряли,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Вы духом не пали, вы стали крепки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Спасибо вам, ветераны войны!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80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600"/>
              <a:t>                                                        Анна Л.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2028</TotalTime>
  <Words>174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ВИКТОРИЯ</cp:lastModifiedBy>
  <cp:revision>98</cp:revision>
  <dcterms:created xsi:type="dcterms:W3CDTF">2015-04-27T12:07:56Z</dcterms:created>
  <dcterms:modified xsi:type="dcterms:W3CDTF">2019-10-07T18:58:48Z</dcterms:modified>
</cp:coreProperties>
</file>