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66" r:id="rId3"/>
    <p:sldId id="269" r:id="rId4"/>
    <p:sldId id="268" r:id="rId5"/>
    <p:sldId id="270" r:id="rId6"/>
    <p:sldId id="272" r:id="rId7"/>
    <p:sldId id="274" r:id="rId8"/>
    <p:sldId id="275" r:id="rId9"/>
    <p:sldId id="276" r:id="rId10"/>
    <p:sldId id="277" r:id="rId11"/>
    <p:sldId id="278" r:id="rId12"/>
    <p:sldId id="279" r:id="rId13"/>
    <p:sldId id="267" r:id="rId14"/>
    <p:sldId id="280" r:id="rId15"/>
    <p:sldId id="281" r:id="rId16"/>
    <p:sldId id="282" r:id="rId17"/>
    <p:sldId id="262" r:id="rId18"/>
  </p:sldIdLst>
  <p:sldSz cx="9144000" cy="6858000" type="screen4x3"/>
  <p:notesSz cx="6858000" cy="9144000"/>
  <p:embeddedFontLst>
    <p:embeddedFont>
      <p:font typeface="Vesna" charset="0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548680"/>
            <a:ext cx="7560840" cy="33843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5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                       детский сад № 26 компенсирующего вида</a:t>
            </a:r>
            <a:br>
              <a:rPr lang="ru-RU" sz="15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Московского района </a:t>
            </a:r>
            <a:r>
              <a:rPr lang="ru-RU" sz="1500" b="1" dirty="0" smtClean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Санкт-Петербурга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kern="1200" normalizeH="0" noProof="0" dirty="0" smtClean="0">
                <a:ln w="1905"/>
                <a:solidFill>
                  <a:schemeClr val="accent6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Игровые упражнения на </a:t>
            </a:r>
            <a:r>
              <a:rPr kumimoji="0" lang="ru-RU" sz="2800" b="1" i="0" u="none" strike="noStrike" kern="1200" normalizeH="0" noProof="0" dirty="0" smtClean="0">
                <a:ln w="1905"/>
                <a:solidFill>
                  <a:schemeClr val="accent6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тему                    </a:t>
            </a:r>
            <a:r>
              <a:rPr kumimoji="0" lang="ru-RU" sz="4000" b="1" i="0" u="none" strike="noStrike" kern="1200" normalizeH="0" noProof="0" dirty="0" smtClean="0">
                <a:ln w="1905"/>
                <a:solidFill>
                  <a:schemeClr val="accent6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«Осень в гости к нам пришла»</a:t>
            </a:r>
            <a:r>
              <a:rPr kumimoji="0" lang="ru-RU" sz="3600" b="1" i="0" u="none" strike="noStrike" kern="1200" normalizeH="0" noProof="0" dirty="0" smtClean="0">
                <a:ln w="1905"/>
                <a:solidFill>
                  <a:schemeClr val="accent6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</a:t>
            </a:r>
            <a:r>
              <a:rPr kumimoji="0" lang="ru-RU" sz="2800" b="1" i="0" u="none" strike="noStrike" kern="1200" normalizeH="0" noProof="0" dirty="0" smtClean="0">
                <a:ln w="1905"/>
                <a:solidFill>
                  <a:schemeClr val="accent6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для детей старшего                                         дошкольного возраста</a:t>
            </a:r>
            <a:endParaRPr kumimoji="0" lang="ru-RU" sz="2800" b="1" i="0" u="none" strike="noStrike" kern="1200" normalizeH="0" baseline="0" noProof="0" dirty="0">
              <a:ln w="1905"/>
              <a:solidFill>
                <a:schemeClr val="accent6">
                  <a:lumMod val="75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077072"/>
            <a:ext cx="352839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ВКК </a:t>
            </a:r>
          </a:p>
          <a:p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старшей группы «Звездочка»                                 Тарасюк Юлия Анатольевна</a:t>
            </a:r>
          </a:p>
          <a:p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Санкт-Петербург 2019 г.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Какой листок?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Лист с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клена какой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? -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кленовый</a:t>
            </a:r>
            <a:endParaRPr lang="ru-RU" sz="27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00200"/>
            <a:ext cx="6912768" cy="4525963"/>
          </a:xfrm>
        </p:spPr>
      </p:pic>
    </p:spTree>
    <p:extLst>
      <p:ext uri="{BB962C8B-B14F-4D97-AF65-F5344CB8AC3E}">
        <p14:creationId xmlns:p14="http://schemas.microsoft.com/office/powerpoint/2010/main" val="2684940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Какой листок?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Лист с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дуба какой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? -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дубовый</a:t>
            </a:r>
            <a:endParaRPr lang="ru-RU" sz="24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28800"/>
            <a:ext cx="5832648" cy="4464496"/>
          </a:xfrm>
        </p:spPr>
      </p:pic>
    </p:spTree>
    <p:extLst>
      <p:ext uri="{BB962C8B-B14F-4D97-AF65-F5344CB8AC3E}">
        <p14:creationId xmlns:p14="http://schemas.microsoft.com/office/powerpoint/2010/main" val="3282583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Какой листок?</a:t>
            </a:r>
            <a:r>
              <a:rPr lang="ru-RU" sz="72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7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Лист с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осины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какой? -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осиновый</a:t>
            </a:r>
            <a:endParaRPr lang="ru-RU" sz="27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596" y="1600200"/>
            <a:ext cx="6404808" cy="4525963"/>
          </a:xfrm>
        </p:spPr>
      </p:pic>
    </p:spTree>
    <p:extLst>
      <p:ext uri="{BB962C8B-B14F-4D97-AF65-F5344CB8AC3E}">
        <p14:creationId xmlns:p14="http://schemas.microsoft.com/office/powerpoint/2010/main" val="3294814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Какой листок?</a:t>
            </a:r>
            <a:r>
              <a:rPr lang="ru-RU" sz="7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sz="7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Лист с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липы какой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? -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липовый</a:t>
            </a:r>
            <a:endParaRPr lang="ru-RU" sz="2700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628800"/>
            <a:ext cx="4406757" cy="4824388"/>
          </a:xfrm>
        </p:spPr>
      </p:pic>
    </p:spTree>
    <p:extLst>
      <p:ext uri="{BB962C8B-B14F-4D97-AF65-F5344CB8AC3E}">
        <p14:creationId xmlns:p14="http://schemas.microsoft.com/office/powerpoint/2010/main" val="26573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Какой листок?</a:t>
            </a:r>
            <a:r>
              <a:rPr lang="ru-RU" sz="9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sz="9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Лист с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каштана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какой? -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каштановый</a:t>
            </a:r>
            <a:endParaRPr lang="ru-RU" sz="27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982" y="1600200"/>
            <a:ext cx="4990036" cy="4525963"/>
          </a:xfrm>
        </p:spPr>
      </p:pic>
    </p:spTree>
    <p:extLst>
      <p:ext uri="{BB962C8B-B14F-4D97-AF65-F5344CB8AC3E}">
        <p14:creationId xmlns:p14="http://schemas.microsoft.com/office/powerpoint/2010/main" val="2800293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Какой листок?</a:t>
            </a:r>
            <a:br>
              <a:rPr lang="ru-RU" sz="49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Лист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с рябины какой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? -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рябиновый</a:t>
            </a:r>
            <a:endParaRPr lang="ru-RU" sz="27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44" y="1600200"/>
            <a:ext cx="6410712" cy="4525963"/>
          </a:xfrm>
        </p:spPr>
      </p:pic>
    </p:spTree>
    <p:extLst>
      <p:ext uri="{BB962C8B-B14F-4D97-AF65-F5344CB8AC3E}">
        <p14:creationId xmlns:p14="http://schemas.microsoft.com/office/powerpoint/2010/main" val="1252969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Молодцы!</a:t>
            </a:r>
            <a:endParaRPr lang="ru-RU" sz="72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00200"/>
            <a:ext cx="5688631" cy="4525963"/>
          </a:xfrm>
        </p:spPr>
      </p:pic>
    </p:spTree>
    <p:extLst>
      <p:ext uri="{BB962C8B-B14F-4D97-AF65-F5344CB8AC3E}">
        <p14:creationId xmlns:p14="http://schemas.microsoft.com/office/powerpoint/2010/main" val="906939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2623" y="908720"/>
            <a:ext cx="83529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i="1" dirty="0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758439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2828836"/>
            <a:ext cx="61926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Использованы ресурсы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интернета,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 В.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Нищева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«Современная система коррекционной работы в группе компенсирующей направленности для детей с </a:t>
            </a:r>
            <a:r>
              <a:rPr lang="ru-RU" b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нарушением 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речи»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3 до 7 лет).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  <a:p>
            <a:pPr lvl="0"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Автор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шаблона:</a:t>
            </a:r>
          </a:p>
          <a:p>
            <a:pPr algn="ctr"/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Ранько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Елена Алексеевна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учитель начальных классов 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МАОУ лицей №21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 г. Иваново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92696"/>
            <a:ext cx="4662685" cy="196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4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Подскажи словечко</a:t>
            </a:r>
            <a:endParaRPr lang="ru-RU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5040560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Листья с веток облетают,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Птицы к югу улетают.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«Что за время года?» — спросим.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Нам ответят: «Это…» (осень)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8"/>
            <a:ext cx="7248803" cy="565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593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Подскажи словечко</a:t>
            </a:r>
            <a:endParaRPr lang="ru-RU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504056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Листья в воздухе кружатся,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Тихо на траву ложатся.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Сбрасывает листья сад —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просто… (листопад)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7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568863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684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Подскажи словечко</a:t>
            </a:r>
            <a:endParaRPr lang="ru-RU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2276872"/>
            <a:ext cx="8219256" cy="34563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Ветер тучу позовет,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Туча по небу плывет.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поверх садов и рощ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Моросит холодный…(дождь)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28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908720"/>
            <a:ext cx="468052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94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 «Осенние листья»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</a:rPr>
              <a:t> Раз</a:t>
            </a: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, два, три, четыре, пять,  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Загибаем 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пальчики, начиная с большого)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</a:rPr>
              <a:t>Будем </a:t>
            </a: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листья собирать</a:t>
            </a: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</a:rPr>
              <a:t>.  </a:t>
            </a:r>
            <a:r>
              <a:rPr lang="ru-RU" sz="2900" b="1" i="1" dirty="0" smtClean="0">
                <a:solidFill>
                  <a:schemeClr val="accent6">
                    <a:lumMod val="50000"/>
                  </a:schemeClr>
                </a:solidFill>
              </a:rPr>
              <a:t>(Сжимаем </a:t>
            </a:r>
            <a:r>
              <a:rPr lang="ru-RU" sz="2900" b="1" i="1" dirty="0">
                <a:solidFill>
                  <a:schemeClr val="accent6">
                    <a:lumMod val="50000"/>
                  </a:schemeClr>
                </a:solidFill>
              </a:rPr>
              <a:t>и разжимаем </a:t>
            </a:r>
            <a:r>
              <a:rPr lang="ru-RU" sz="2900" b="1" i="1" dirty="0" smtClean="0">
                <a:solidFill>
                  <a:schemeClr val="accent6">
                    <a:lumMod val="50000"/>
                  </a:schemeClr>
                </a:solidFill>
              </a:rPr>
              <a:t>кулачки)</a:t>
            </a:r>
            <a:endParaRPr lang="ru-RU" sz="29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Листья березы,</a:t>
            </a: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</a:rPr>
              <a:t>  </a:t>
            </a: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2900" b="1" i="1" dirty="0" smtClean="0">
                <a:solidFill>
                  <a:schemeClr val="accent6">
                    <a:lumMod val="50000"/>
                  </a:schemeClr>
                </a:solidFill>
              </a:rPr>
              <a:t>Загибаем </a:t>
            </a:r>
            <a:r>
              <a:rPr lang="ru-RU" sz="2900" b="1" i="1" dirty="0">
                <a:solidFill>
                  <a:schemeClr val="accent6">
                    <a:lumMod val="50000"/>
                  </a:schemeClr>
                </a:solidFill>
              </a:rPr>
              <a:t>пальчики, начиная с </a:t>
            </a:r>
            <a:r>
              <a:rPr lang="ru-RU" sz="2900" b="1" i="1" dirty="0" smtClean="0">
                <a:solidFill>
                  <a:schemeClr val="accent6">
                    <a:lumMod val="50000"/>
                  </a:schemeClr>
                </a:solidFill>
              </a:rPr>
              <a:t>большого)</a:t>
            </a:r>
            <a:endParaRPr lang="ru-RU" sz="29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Листья рябины,</a:t>
            </a:r>
          </a:p>
          <a:p>
            <a:pPr marL="0" indent="0">
              <a:buNone/>
            </a:pP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Листики тополя,</a:t>
            </a:r>
          </a:p>
          <a:p>
            <a:pPr marL="0" indent="0">
              <a:buNone/>
            </a:pP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Листья осины,</a:t>
            </a:r>
          </a:p>
          <a:p>
            <a:pPr marL="0" indent="0">
              <a:buNone/>
            </a:pP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Листики дуба мы соберем,</a:t>
            </a:r>
          </a:p>
          <a:p>
            <a:pPr marL="0" indent="0">
              <a:buNone/>
            </a:pPr>
            <a:r>
              <a:rPr lang="ru-RU" sz="3400" b="1" dirty="0">
                <a:solidFill>
                  <a:schemeClr val="accent6">
                    <a:lumMod val="50000"/>
                  </a:schemeClr>
                </a:solidFill>
              </a:rPr>
              <a:t>Маме осенний букет </a:t>
            </a: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</a:rPr>
              <a:t>отнесем.</a:t>
            </a:r>
            <a:r>
              <a:rPr lang="ru-RU" sz="3400" b="1" i="1" dirty="0">
                <a:solidFill>
                  <a:schemeClr val="accent6">
                    <a:lumMod val="50000"/>
                  </a:schemeClr>
                </a:solidFill>
              </a:rPr>
              <a:t>  </a:t>
            </a:r>
            <a:r>
              <a:rPr lang="ru-RU" sz="3400" b="1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                    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(«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Ш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агают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» по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столу средними и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указательными пальчиками)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429000"/>
            <a:ext cx="316835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49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Какой листок?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Лист с березы какой? – березовый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00808"/>
            <a:ext cx="7344816" cy="4536503"/>
          </a:xfrm>
        </p:spPr>
      </p:pic>
    </p:spTree>
    <p:extLst>
      <p:ext uri="{BB962C8B-B14F-4D97-AF65-F5344CB8AC3E}">
        <p14:creationId xmlns:p14="http://schemas.microsoft.com/office/powerpoint/2010/main" val="18238963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0000"/>
      </a:hlink>
      <a:folHlink>
        <a:srgbClr val="FFDDDD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157</Words>
  <Application>Microsoft Office PowerPoint</Application>
  <PresentationFormat>Экран (4:3)</PresentationFormat>
  <Paragraphs>47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Times New Roman</vt:lpstr>
      <vt:lpstr>Vesna</vt:lpstr>
      <vt:lpstr>Тема Office</vt:lpstr>
      <vt:lpstr>Презентация PowerPoint</vt:lpstr>
      <vt:lpstr>Подскажи словечко</vt:lpstr>
      <vt:lpstr>Презентация PowerPoint</vt:lpstr>
      <vt:lpstr>Подскажи словечко</vt:lpstr>
      <vt:lpstr>Презентация PowerPoint</vt:lpstr>
      <vt:lpstr>Подскажи словечко</vt:lpstr>
      <vt:lpstr>Презентация PowerPoint</vt:lpstr>
      <vt:lpstr>Пальчиковая гимнастика «Осенние листья»</vt:lpstr>
      <vt:lpstr>Какой листок? Лист с березы какой? – березовый</vt:lpstr>
      <vt:lpstr>Какой листок? Лист с клена какой? - кленовый</vt:lpstr>
      <vt:lpstr>Какой листок? Лист с дуба какой? - дубовый</vt:lpstr>
      <vt:lpstr>Какой листок? Лист с осины какой? - осиновый</vt:lpstr>
      <vt:lpstr>Какой листок? Лист с липы какой? - липовый</vt:lpstr>
      <vt:lpstr>Какой листок? Лист с каштана какой? - каштановый</vt:lpstr>
      <vt:lpstr>Какой листок? Лист с рябины какой? - рябиновый</vt:lpstr>
      <vt:lpstr>Молодцы!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Андрей</cp:lastModifiedBy>
  <cp:revision>56</cp:revision>
  <dcterms:created xsi:type="dcterms:W3CDTF">2013-08-23T08:38:35Z</dcterms:created>
  <dcterms:modified xsi:type="dcterms:W3CDTF">2019-10-07T12:39:00Z</dcterms:modified>
</cp:coreProperties>
</file>