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83" r:id="rId9"/>
    <p:sldId id="264" r:id="rId10"/>
    <p:sldId id="272" r:id="rId11"/>
    <p:sldId id="265" r:id="rId12"/>
    <p:sldId id="273" r:id="rId13"/>
    <p:sldId id="275" r:id="rId14"/>
    <p:sldId id="284" r:id="rId15"/>
    <p:sldId id="276" r:id="rId16"/>
    <p:sldId id="279" r:id="rId17"/>
    <p:sldId id="280" r:id="rId18"/>
    <p:sldId id="282" r:id="rId19"/>
    <p:sldId id="281" r:id="rId20"/>
    <p:sldId id="287" r:id="rId21"/>
    <p:sldId id="28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BA1C9-614D-4036-861D-71433DD0C7E8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BE27310F-8030-46BE-86FD-457B30FCA518}">
      <dgm:prSet phldrT="[Текст]" phldr="1"/>
      <dgm:spPr/>
      <dgm:t>
        <a:bodyPr/>
        <a:lstStyle/>
        <a:p>
          <a:endParaRPr lang="ru-RU" dirty="0"/>
        </a:p>
      </dgm:t>
    </dgm:pt>
    <dgm:pt modelId="{FC0A1DCC-52BA-46F5-B0ED-3B701F15B367}" type="sibTrans" cxnId="{C740216C-31E2-4822-8969-3782A10E3FEC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http://storage.onbird.ru/bird/photo/krasnogolovyy-korolek/krasnogolovyy-korolek%20foto%208%20%28onbird.ru%29.jpg"/>
        </a:ext>
      </dgm:extLst>
    </dgm:pt>
    <dgm:pt modelId="{8C9FBC3B-D23F-4141-BDAE-1D879038A574}" type="parTrans" cxnId="{C740216C-31E2-4822-8969-3782A10E3FEC}">
      <dgm:prSet/>
      <dgm:spPr/>
      <dgm:t>
        <a:bodyPr/>
        <a:lstStyle/>
        <a:p>
          <a:endParaRPr lang="ru-RU"/>
        </a:p>
      </dgm:t>
    </dgm:pt>
    <dgm:pt modelId="{108D8804-8472-4D0A-9786-8D4DFE6C5DF6}" type="pres">
      <dgm:prSet presAssocID="{C52BA1C9-614D-4036-861D-71433DD0C7E8}" presName="Name0" presStyleCnt="0">
        <dgm:presLayoutVars>
          <dgm:chMax val="7"/>
          <dgm:chPref val="7"/>
          <dgm:dir/>
        </dgm:presLayoutVars>
      </dgm:prSet>
      <dgm:spPr/>
    </dgm:pt>
    <dgm:pt modelId="{789A9437-09B8-465F-8DE1-FE26C6D09065}" type="pres">
      <dgm:prSet presAssocID="{C52BA1C9-614D-4036-861D-71433DD0C7E8}" presName="Name1" presStyleCnt="0"/>
      <dgm:spPr/>
    </dgm:pt>
    <dgm:pt modelId="{DC3C2979-C3FA-4DA8-85D5-2BDE2B84D552}" type="pres">
      <dgm:prSet presAssocID="{FC0A1DCC-52BA-46F5-B0ED-3B701F15B367}" presName="picture_1" presStyleCnt="0"/>
      <dgm:spPr/>
    </dgm:pt>
    <dgm:pt modelId="{0ECD130B-01A8-4373-ADAA-23E3DFB54D86}" type="pres">
      <dgm:prSet presAssocID="{FC0A1DCC-52BA-46F5-B0ED-3B701F15B367}" presName="pictureRepeatNode" presStyleLbl="alignImgPlace1" presStyleIdx="0" presStyleCnt="1" custScaleY="101838" custLinFactNeighborX="-1089" custLinFactNeighborY="-3849"/>
      <dgm:spPr/>
    </dgm:pt>
    <dgm:pt modelId="{F28E26C2-3305-4734-BDE4-444999AA0687}" type="pres">
      <dgm:prSet presAssocID="{BE27310F-8030-46BE-86FD-457B30FCA518}" presName="text_1" presStyleLbl="node1" presStyleIdx="0" presStyleCnt="0" custScaleX="96523" custScaleY="118787" custLinFactY="71946" custLinFactNeighborX="245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40216C-31E2-4822-8969-3782A10E3FEC}" srcId="{C52BA1C9-614D-4036-861D-71433DD0C7E8}" destId="{BE27310F-8030-46BE-86FD-457B30FCA518}" srcOrd="0" destOrd="0" parTransId="{8C9FBC3B-D23F-4141-BDAE-1D879038A574}" sibTransId="{FC0A1DCC-52BA-46F5-B0ED-3B701F15B367}"/>
    <dgm:cxn modelId="{51BB8BBA-43B6-4906-99BD-DA94115ED634}" type="presOf" srcId="{BE27310F-8030-46BE-86FD-457B30FCA518}" destId="{F28E26C2-3305-4734-BDE4-444999AA0687}" srcOrd="0" destOrd="0" presId="urn:microsoft.com/office/officeart/2008/layout/CircularPictureCallout"/>
    <dgm:cxn modelId="{4C052870-5E63-4038-BE51-CBF3DFC01A1B}" type="presOf" srcId="{C52BA1C9-614D-4036-861D-71433DD0C7E8}" destId="{108D8804-8472-4D0A-9786-8D4DFE6C5DF6}" srcOrd="0" destOrd="0" presId="urn:microsoft.com/office/officeart/2008/layout/CircularPictureCallout"/>
    <dgm:cxn modelId="{77365834-BA58-43D1-988A-245C1444C8BD}" type="presOf" srcId="{FC0A1DCC-52BA-46F5-B0ED-3B701F15B367}" destId="{0ECD130B-01A8-4373-ADAA-23E3DFB54D86}" srcOrd="0" destOrd="0" presId="urn:microsoft.com/office/officeart/2008/layout/CircularPictureCallout"/>
    <dgm:cxn modelId="{250006CC-C589-4B77-AD03-57D4AE8EA8D2}" type="presParOf" srcId="{108D8804-8472-4D0A-9786-8D4DFE6C5DF6}" destId="{789A9437-09B8-465F-8DE1-FE26C6D09065}" srcOrd="0" destOrd="0" presId="urn:microsoft.com/office/officeart/2008/layout/CircularPictureCallout"/>
    <dgm:cxn modelId="{DE107F53-3A25-415C-9EB1-B92B178A2DE0}" type="presParOf" srcId="{789A9437-09B8-465F-8DE1-FE26C6D09065}" destId="{DC3C2979-C3FA-4DA8-85D5-2BDE2B84D552}" srcOrd="0" destOrd="0" presId="urn:microsoft.com/office/officeart/2008/layout/CircularPictureCallout"/>
    <dgm:cxn modelId="{57F10467-A216-4B61-8948-1AB317B15915}" type="presParOf" srcId="{DC3C2979-C3FA-4DA8-85D5-2BDE2B84D552}" destId="{0ECD130B-01A8-4373-ADAA-23E3DFB54D86}" srcOrd="0" destOrd="0" presId="urn:microsoft.com/office/officeart/2008/layout/CircularPictureCallout"/>
    <dgm:cxn modelId="{F12759E3-8EDF-491E-807E-E6F97A2EC5AB}" type="presParOf" srcId="{789A9437-09B8-465F-8DE1-FE26C6D09065}" destId="{F28E26C2-3305-4734-BDE4-444999AA0687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D130B-01A8-4373-ADAA-23E3DFB54D86}">
      <dsp:nvSpPr>
        <dsp:cNvPr id="0" name=""/>
        <dsp:cNvSpPr/>
      </dsp:nvSpPr>
      <dsp:spPr>
        <a:xfrm>
          <a:off x="637799" y="335647"/>
          <a:ext cx="1303999" cy="1327967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E26C2-3305-4734-BDE4-444999AA0687}">
      <dsp:nvSpPr>
        <dsp:cNvPr id="0" name=""/>
        <dsp:cNvSpPr/>
      </dsp:nvSpPr>
      <dsp:spPr>
        <a:xfrm>
          <a:off x="921691" y="1588479"/>
          <a:ext cx="805542" cy="5111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921691" y="1588479"/>
        <a:ext cx="805542" cy="511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70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4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8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37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559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6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75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2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29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1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2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8E8E-E4D2-4303-AA7C-7EF32E1DCD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AA900-6715-42DD-AEDB-74758E708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08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0999" y="1149257"/>
            <a:ext cx="9144000" cy="238760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«КОРОЛЁК»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6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87658" y="184213"/>
            <a:ext cx="9692641" cy="84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ПАРАД </a:t>
            </a:r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торжественное шествие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img3.goodfon.ru/wallpaper/nbig/1/83/ruchey-voda-kamen-listya-hvo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1546"/>
            <a:ext cx="7771821" cy="495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88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2279" y="372441"/>
            <a:ext cx="9052404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Почему </a:t>
            </a:r>
            <a:r>
              <a:rPr lang="ru-RU" sz="4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птичка </a:t>
            </a:r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доплыла только </a:t>
            </a:r>
            <a:r>
              <a:rPr lang="ru-RU" sz="4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изгиба ручья? 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62983"/>
            <a:ext cx="95070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Путешественница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доплыла до изгиба ручья. Там она вспорхнула и вернулась назад. </a:t>
            </a:r>
          </a:p>
        </p:txBody>
      </p:sp>
    </p:spTree>
    <p:extLst>
      <p:ext uri="{BB962C8B-B14F-4D97-AF65-F5344CB8AC3E}">
        <p14:creationId xmlns:p14="http://schemas.microsoft.com/office/powerpoint/2010/main" val="320891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7454"/>
            <a:ext cx="9536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ждала птичка, сидя на веточке?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44335" y="2256857"/>
            <a:ext cx="9941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Птичка села на веточку и стала ждать. Тут подплыл яркий листик. Королёк опустился на листик и поплыл, как на кораблике.</a:t>
            </a:r>
          </a:p>
          <a:p>
            <a:pPr algn="just"/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03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7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7454"/>
            <a:ext cx="98970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 рассказе птичка названа путешественницей?</a:t>
            </a:r>
          </a:p>
        </p:txBody>
      </p:sp>
      <p:pic>
        <p:nvPicPr>
          <p:cNvPr id="3074" name="Picture 2" descr="https://farm3.staticflickr.com/2175/2228753852_50c0c9c69b_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92" b="21086"/>
          <a:stretch/>
        </p:blipFill>
        <p:spPr bwMode="auto">
          <a:xfrm>
            <a:off x="1864415" y="2078143"/>
            <a:ext cx="6297950" cy="439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4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260" y="215154"/>
            <a:ext cx="11513127" cy="623943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Королёк.</a:t>
            </a:r>
          </a:p>
          <a:p>
            <a:pPr marL="0" indent="0" algn="just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Осень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лесу тихо журчал ручей. На воде ручья плыл парад листиков.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 листике сидела маленькая птичка. Это королёк.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Путешественница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доплыла до изгиба ручья. Там она вспорхнула и вернулась назад.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Птичка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на веточку и стала ждать. Тут подплыл яркий листик. Королёк опустился на листик и поплыл, как на кораблике.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76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7454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728" y="1650849"/>
            <a:ext cx="103681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Осень. В лесу тихо журчал ручей. На воде ручья плыл парад листиков.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30888" y="4211195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53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7454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0888" y="1190406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365" y="3782216"/>
            <a:ext cx="103138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 листике сидела маленькая птичка. Это королёк.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0888" y="2155596"/>
            <a:ext cx="746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18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7454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0888" y="1190406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0888" y="2155596"/>
            <a:ext cx="746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714" y="4380943"/>
            <a:ext cx="95070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Путешественница 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доплыла до изгиба ручья. Там она вспорхнула и вернулась назад.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30889" y="3040489"/>
            <a:ext cx="100362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Путешественница вернулась назад.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82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636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0889" y="851063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38464" y="1528455"/>
            <a:ext cx="746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6137" y="3586732"/>
            <a:ext cx="10201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Птичка села на веточку и стала ждать. Тут подплыл яркий листик. Королёк опустился на листик и поплыл, как на кораблике.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-118929" y="2250078"/>
            <a:ext cx="98792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Путешественница вернулась назад.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636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883" y="1077473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9807" y="2126252"/>
            <a:ext cx="746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07" y="3491602"/>
            <a:ext cx="72088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Путешественница </a:t>
            </a:r>
          </a:p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вернулась назад.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90" y="5225205"/>
            <a:ext cx="9879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4. Второе путешествие.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pdb/988157/e8eef26a-4c0a-4709-b972-d7dfda361826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41" y="3144647"/>
            <a:ext cx="3606770" cy="298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90837647"/>
              </p:ext>
            </p:extLst>
          </p:nvPr>
        </p:nvGraphicFramePr>
        <p:xfrm>
          <a:off x="8430007" y="3373585"/>
          <a:ext cx="2607999" cy="2099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Овал 4"/>
          <p:cNvSpPr/>
          <p:nvPr/>
        </p:nvSpPr>
        <p:spPr>
          <a:xfrm>
            <a:off x="3474720" y="-550749"/>
            <a:ext cx="76863" cy="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5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"/>
            <a:ext cx="9843248" cy="664284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Королёк.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лесу тихо журчал ручей. На воде ручья плыл парад листиков.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 листике сидела маленькая птичка. Это королёк.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Путешественница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доплыла до изгиба ручья. Там она вспорхнула и вернулась назад.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Птичка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на веточку и стала ждать. Тут подплыл яркий листик. Королёк опустился на листик и поплыл, как на кораблике.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1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636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6883" y="1077473"/>
            <a:ext cx="662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9807" y="2126252"/>
            <a:ext cx="746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9807" y="3491602"/>
            <a:ext cx="72088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Путешественница </a:t>
            </a:r>
          </a:p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вернулась назад.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890" y="5225205"/>
            <a:ext cx="9879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4. Второе путешествие.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7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8" y="0"/>
            <a:ext cx="1222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42636"/>
            <a:ext cx="989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38513" y="875773"/>
            <a:ext cx="6897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1.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 листиков.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31989" y="2038285"/>
            <a:ext cx="75780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2. Птичка на листике.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31989" y="3144403"/>
            <a:ext cx="67479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Путешественница </a:t>
            </a:r>
          </a:p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вернулась назад.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38513" y="5023190"/>
            <a:ext cx="9879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4. Второе путешествие.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9577" y="1433907"/>
            <a:ext cx="55985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(журчал, п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арад) 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46039" y="2556289"/>
            <a:ext cx="3417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(королёк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74033" y="4426655"/>
            <a:ext cx="9322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(до изгиба, вспорхнула,  назад)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69141" y="5694146"/>
            <a:ext cx="87405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(опустился, на кораблике)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5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korolyok-samaya-malenkaya-ptitsa-Rossii-foto-video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99"/>
          <a:stretch/>
        </p:blipFill>
        <p:spPr bwMode="auto">
          <a:xfrm>
            <a:off x="838200" y="0"/>
            <a:ext cx="8393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13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korolyok-malenkaya-ptitsa-predpochitaet-hvojnye-derevy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0"/>
          <a:stretch/>
        </p:blipFill>
        <p:spPr bwMode="auto">
          <a:xfrm>
            <a:off x="1952676" y="98054"/>
            <a:ext cx="6390121" cy="448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8260" y="4719267"/>
            <a:ext cx="105962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Длина </a:t>
            </a: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птички около 8-9 сантиметров, а вес королька настолько мал, что он составляет всего 5 – 6 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граммов.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172949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318" y="4079633"/>
            <a:ext cx="99406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Цвет </a:t>
            </a: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оперения королька чаще 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оливково-зелёного </a:t>
            </a: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окраса, а на головке его словно коронка всегда расположен 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жёлтый </a:t>
            </a: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</a:rPr>
              <a:t>или оранжевого цвета хохолок</a:t>
            </a:r>
            <a:endParaRPr lang="ru-RU" sz="4000" i="1" dirty="0"/>
          </a:p>
        </p:txBody>
      </p:sp>
      <p:pic>
        <p:nvPicPr>
          <p:cNvPr id="7172" name="Picture 4" descr="samaya-malenkaya-ptitsa-Evropy-korol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243" y="211110"/>
            <a:ext cx="5870864" cy="371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korolyok-samaya-malenkaya-ptitsa-v-Rossii-i-v-stranah-Evrop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6" t="21767" r="26400" b="19358"/>
          <a:stretch/>
        </p:blipFill>
        <p:spPr bwMode="auto">
          <a:xfrm>
            <a:off x="526472" y="211110"/>
            <a:ext cx="3658995" cy="364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8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237" y="5371270"/>
            <a:ext cx="9012382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Оперение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королька пушистое, от чего птичка похожа по форме на маленький шарик.</a:t>
            </a:r>
            <a:endParaRPr lang="ru-RU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ptitsa-korolyok-foto-opisanie-vid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829" y="248483"/>
            <a:ext cx="5663335" cy="464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9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6869" y="4197439"/>
            <a:ext cx="971441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Желтоголовый </a:t>
            </a:r>
            <a:r>
              <a:rPr lang="ru-RU" sz="32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королёк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предпочитает пихтовые леса, еловые и елово-хвойные. Лиственные леса для него не столь любимы, оказавшись в лиственном лесу, королёк все ровно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найдёт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хвойной породы.</a:t>
            </a:r>
          </a:p>
        </p:txBody>
      </p:sp>
      <p:pic>
        <p:nvPicPr>
          <p:cNvPr id="1026" name="Picture 2" descr="korolyok-malenkaya-ptitsa-predpochitaet-hvojnye-derevy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7" b="17269"/>
          <a:stretch/>
        </p:blipFill>
        <p:spPr bwMode="auto">
          <a:xfrm>
            <a:off x="1711233" y="120808"/>
            <a:ext cx="6411685" cy="371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2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335" y="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"/>
            <a:ext cx="9843248" cy="664284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Королёк.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лесу тихо журчал ручей. На воде ручья плыл парад листиков.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 листике сидела маленькая птичка. Это королёк.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Путешественница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доплыла до изгиба ручья. Там она вспорхнула и вернулась назад. </a:t>
            </a:r>
          </a:p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Птичка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на веточку и стала ждать. Тут подплыл яркий листик. Королёк опустился на листик и поплыл, как на кораблике.</a:t>
            </a:r>
          </a:p>
          <a:p>
            <a:pPr algn="just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4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s://png.pngtree.com/back_origin_pic/00/13/42/cb559563314c37701b514744179a9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0"/>
            <a:ext cx="12236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1885" y="215367"/>
            <a:ext cx="9162831" cy="1634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происходят описанные события?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9006" y="2064771"/>
            <a:ext cx="10698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лесу тихо журчал ручей. На воде ручья плыл парад листиков.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1885" y="4302973"/>
            <a:ext cx="9692641" cy="1775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4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означает выражение </a:t>
            </a:r>
            <a:endParaRPr lang="ru-RU" sz="48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4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парад листиков»?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2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641</Words>
  <Application>Microsoft Office PowerPoint</Application>
  <PresentationFormat>Широкоэкранный</PresentationFormat>
  <Paragraphs>72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ИЗЛОЖЕНИЕ «КОРОЛЁК»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«КОРОЛЁК»</dc:title>
  <dc:creator>Ольга</dc:creator>
  <cp:lastModifiedBy>Ольга</cp:lastModifiedBy>
  <cp:revision>15</cp:revision>
  <dcterms:created xsi:type="dcterms:W3CDTF">2019-10-07T16:36:04Z</dcterms:created>
  <dcterms:modified xsi:type="dcterms:W3CDTF">2019-10-07T19:40:59Z</dcterms:modified>
</cp:coreProperties>
</file>