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6" r:id="rId2"/>
    <p:sldId id="282" r:id="rId3"/>
    <p:sldId id="306" r:id="rId4"/>
    <p:sldId id="307" r:id="rId5"/>
    <p:sldId id="299" r:id="rId6"/>
    <p:sldId id="310" r:id="rId7"/>
    <p:sldId id="302" r:id="rId8"/>
    <p:sldId id="30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1497" autoAdjust="0"/>
  </p:normalViewPr>
  <p:slideViewPr>
    <p:cSldViewPr>
      <p:cViewPr varScale="1">
        <p:scale>
          <a:sx n="102" d="100"/>
          <a:sy n="102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593D6-D76B-4A8C-A15C-E69381C3C7FC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7E29E-381D-46D0-B4A9-643C28C44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7E29E-381D-46D0-B4A9-643C28C4463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F48F2-5F8E-4826-BC44-1A4AECD34784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F7E9A-1685-43F3-82CD-9C47B0E8C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36\&#1056;&#1072;&#1073;&#1086;&#1095;&#1080;&#1081;%20&#1089;&#1090;&#1086;&#1083;\&#1054;&#1041;&#1051;&#1040;&#1057;&#1058;&#1068;\&#1050;&#1086;&#1083;&#1083;&#1077;&#1076;&#1078;\&#1042;&#1088;&#1072;&#1097;&#1077;&#1085;&#1080;&#1077;%20&#1047;&#1077;&#1084;&#1083;&#1080;%20&#1074;&#1086;&#1082;&#1088;&#1091;&#1075;%20&#1086;&#1089;&#1080;.mpg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879f521d5c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786050" y="571480"/>
            <a:ext cx="6858048" cy="43576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0430" y="2000240"/>
            <a:ext cx="4786346" cy="142876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i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2 класс</a:t>
            </a:r>
            <a:br>
              <a:rPr lang="ru-RU" sz="5400" b="1" i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5400" b="1" i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Окружающий мир</a:t>
            </a:r>
            <a:endParaRPr lang="ru-RU" sz="5400" b="1" i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2" descr="http://i003.radikal.ru/1006/c0/b1bc22c34ed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000728" y="3859801"/>
            <a:ext cx="3143272" cy="2998199"/>
          </a:xfrm>
          <a:prstGeom prst="rect">
            <a:avLst/>
          </a:prstGeom>
          <a:noFill/>
        </p:spPr>
      </p:pic>
      <p:pic>
        <p:nvPicPr>
          <p:cNvPr id="5" name="Рисунок 4" descr="девочка звонок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flipH="1">
            <a:off x="-285784" y="2786058"/>
            <a:ext cx="4046372" cy="3706578"/>
          </a:xfrm>
          <a:prstGeom prst="rect">
            <a:avLst/>
          </a:prstGeom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142852"/>
            <a:ext cx="2500298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весёлое_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20715977" flipH="1">
            <a:off x="-148952" y="-191906"/>
            <a:ext cx="2182607" cy="248178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879f521d5c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643274" y="0"/>
            <a:ext cx="5500726" cy="6803440"/>
          </a:xfrm>
          <a:prstGeom prst="rect">
            <a:avLst/>
          </a:prstGeom>
        </p:spPr>
      </p:pic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643050"/>
            <a:ext cx="28575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 Box 1030"/>
          <p:cNvSpPr txBox="1">
            <a:spLocks noChangeArrowheads="1"/>
          </p:cNvSpPr>
          <p:nvPr/>
        </p:nvSpPr>
        <p:spPr bwMode="auto">
          <a:xfrm>
            <a:off x="4500562" y="1714488"/>
            <a:ext cx="378621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Жан – Жак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Руссо</a:t>
            </a:r>
          </a:p>
          <a:p>
            <a:pPr algn="ctr"/>
            <a:endParaRPr lang="ru-RU" sz="40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Французский философ</a:t>
            </a:r>
            <a:endParaRPr lang="ru-RU" sz="3600" b="1" i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285720" y="1500174"/>
            <a:ext cx="88582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поют птицы;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вылетают совы и летучие мыши;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закрываются цветы, складываются листья;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летают яркие бабочки;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летают мотыльки и ночные бабочки;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распускаются цветы.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285728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Подчеркни явления, которые </a:t>
            </a:r>
          </a:p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происходят …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весёлое_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7340929" y="357166"/>
            <a:ext cx="1803071" cy="2143140"/>
          </a:xfrm>
          <a:prstGeom prst="rect">
            <a:avLst/>
          </a:prstGeom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5125618"/>
            <a:ext cx="1785918" cy="1732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734930">
            <a:off x="4751993" y="5359646"/>
            <a:ext cx="11176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0"/>
            <a:ext cx="1214446" cy="153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25" descr="multik419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3143248"/>
            <a:ext cx="1643042" cy="130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28" descr="multik420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43901" y="5205892"/>
            <a:ext cx="1000100" cy="165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" y="285728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Подчеркни явления, которые </a:t>
            </a:r>
          </a:p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происходят днём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285720" y="1571612"/>
            <a:ext cx="88582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поют птицы;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вылетают совы и летучие мыши;</a:t>
            </a: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закрываются цветы, складываются листья;</a:t>
            </a: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летают яркие бабочки;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летают мотыльки и ночные бабочки;</a:t>
            </a: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распускаются цветы.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" y="357166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Подчеркни явления, которые </a:t>
            </a:r>
          </a:p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происходят ночью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55161">
            <a:off x="3009416" y="5594921"/>
            <a:ext cx="1685129" cy="13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785794"/>
            <a:ext cx="2262637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26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83305">
            <a:off x="7601302" y="3300494"/>
            <a:ext cx="1352845" cy="103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2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8554" y="5262554"/>
            <a:ext cx="1595446" cy="1595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/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1448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30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5214950"/>
            <a:ext cx="1523999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/>
          <a:srcRect r="3987" b="4044"/>
          <a:stretch>
            <a:fillRect/>
          </a:stretch>
        </p:blipFill>
        <p:spPr bwMode="auto">
          <a:xfrm>
            <a:off x="4643438" y="2857496"/>
            <a:ext cx="450056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 l="6044" t="14625" r="-93" b="18002"/>
          <a:stretch>
            <a:fillRect/>
          </a:stretch>
        </p:blipFill>
        <p:spPr bwMode="auto">
          <a:xfrm>
            <a:off x="0" y="357166"/>
            <a:ext cx="447230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 descr="D:\картинки\детские картинки-блестяшки анимашки\Клипарт7\post-53826-121924512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285784" y="3786190"/>
            <a:ext cx="2000264" cy="3286124"/>
          </a:xfrm>
          <a:prstGeom prst="rect">
            <a:avLst/>
          </a:prstGeom>
          <a:noFill/>
        </p:spPr>
      </p:pic>
      <p:pic>
        <p:nvPicPr>
          <p:cNvPr id="9" name="Рисунок 8" descr="6f17ece3f47e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857884" y="285728"/>
            <a:ext cx="1866344" cy="2357454"/>
          </a:xfrm>
          <a:prstGeom prst="rect">
            <a:avLst/>
          </a:prstGeom>
        </p:spPr>
      </p:pic>
      <p:pic>
        <p:nvPicPr>
          <p:cNvPr id="3" name="Picture 4" descr="D:\картинки\детские картинки-блестяшки анимашки\Клипарт7\post-53826-121951894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2714612" y="2786058"/>
            <a:ext cx="2071670" cy="307872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festival.1september.ru/articles/508411/img3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642918"/>
            <a:ext cx="7572427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Облако 11"/>
          <p:cNvSpPr/>
          <p:nvPr/>
        </p:nvSpPr>
        <p:spPr>
          <a:xfrm>
            <a:off x="2857488" y="857232"/>
            <a:ext cx="3357586" cy="185738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ведь это в Америке.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5429256" y="714356"/>
            <a:ext cx="3714744" cy="207170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почему ведущий говорит, что сейчас день?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3" descr="D:\картинки\детские картинки-блестяшки анимашки\Клипарт7\post-53826-1219245124.png"/>
          <p:cNvPicPr>
            <a:picLocks noChangeAspect="1" noChangeArrowheads="1"/>
          </p:cNvPicPr>
          <p:nvPr/>
        </p:nvPicPr>
        <p:blipFill>
          <a:blip r:embed="rId4" cstate="email"/>
          <a:srcRect r="3571" b="61625"/>
          <a:stretch>
            <a:fillRect/>
          </a:stretch>
        </p:blipFill>
        <p:spPr bwMode="auto">
          <a:xfrm>
            <a:off x="4572000" y="2643182"/>
            <a:ext cx="1071570" cy="1428760"/>
          </a:xfrm>
          <a:prstGeom prst="rect">
            <a:avLst/>
          </a:prstGeom>
          <a:noFill/>
        </p:spPr>
      </p:pic>
      <p:pic>
        <p:nvPicPr>
          <p:cNvPr id="15" name="Picture 4" descr="D:\картинки\детские картинки-блестяшки анимашки\Клипарт7\post-53826-1219518941.png"/>
          <p:cNvPicPr>
            <a:picLocks noChangeAspect="1" noChangeArrowheads="1"/>
          </p:cNvPicPr>
          <p:nvPr/>
        </p:nvPicPr>
        <p:blipFill>
          <a:blip r:embed="rId5" cstate="email"/>
          <a:srcRect l="10343" b="55688"/>
          <a:stretch>
            <a:fillRect/>
          </a:stretch>
        </p:blipFill>
        <p:spPr bwMode="auto">
          <a:xfrm flipH="1">
            <a:off x="6357950" y="2928934"/>
            <a:ext cx="1428760" cy="121444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500298" y="5072074"/>
            <a:ext cx="39690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России – ночь.</a:t>
            </a:r>
          </a:p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Америке –день.</a:t>
            </a:r>
          </a:p>
        </p:txBody>
      </p:sp>
      <p:pic>
        <p:nvPicPr>
          <p:cNvPr id="17" name="Рисунок 16" descr="6f17ece3f47e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929454" y="4929198"/>
            <a:ext cx="1357341" cy="171451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23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357298"/>
            <a:ext cx="5772149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Вращение Земли вокруг оси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143372" y="1357298"/>
            <a:ext cx="4638668" cy="459581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10665292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57298"/>
            <a:ext cx="6072230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4" descr="D:\картинки\детские картинки-блестяшки анимашки\Клипарт7\post-53826-121951894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786578" y="3066877"/>
            <a:ext cx="2551039" cy="379112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785918" y="285728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Масса Солнца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1755</TotalTime>
  <Words>112</Words>
  <Application>Microsoft Office PowerPoint</Application>
  <PresentationFormat>Экран (4:3)</PresentationFormat>
  <Paragraphs>29</Paragraphs>
  <Slides>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2 класс Окружающий мир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Кристина</cp:lastModifiedBy>
  <cp:revision>156</cp:revision>
  <dcterms:created xsi:type="dcterms:W3CDTF">2010-08-12T07:41:27Z</dcterms:created>
  <dcterms:modified xsi:type="dcterms:W3CDTF">2012-03-23T16:16:46Z</dcterms:modified>
</cp:coreProperties>
</file>