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C0F-3575-4202-BF33-074E9EB9DB04}" type="datetimeFigureOut">
              <a:rPr lang="ru-RU" smtClean="0"/>
              <a:t>08.07.2016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DA839D-F51A-498B-BC7A-E9B705768AC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C0F-3575-4202-BF33-074E9EB9DB04}" type="datetimeFigureOut">
              <a:rPr lang="ru-RU" smtClean="0"/>
              <a:t>08.07.2016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839D-F51A-498B-BC7A-E9B705768A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C0F-3575-4202-BF33-074E9EB9DB04}" type="datetimeFigureOut">
              <a:rPr lang="ru-RU" smtClean="0"/>
              <a:t>08.07.2016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839D-F51A-498B-BC7A-E9B705768A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C0F-3575-4202-BF33-074E9EB9DB04}" type="datetimeFigureOut">
              <a:rPr lang="ru-RU" smtClean="0"/>
              <a:t>08.07.2016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839D-F51A-498B-BC7A-E9B705768A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C0F-3575-4202-BF33-074E9EB9DB04}" type="datetimeFigureOut">
              <a:rPr lang="ru-RU" smtClean="0"/>
              <a:t>08.07.2016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839D-F51A-498B-BC7A-E9B705768AC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C0F-3575-4202-BF33-074E9EB9DB04}" type="datetimeFigureOut">
              <a:rPr lang="ru-RU" smtClean="0"/>
              <a:t>08.07.2016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839D-F51A-498B-BC7A-E9B705768AC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C0F-3575-4202-BF33-074E9EB9DB04}" type="datetimeFigureOut">
              <a:rPr lang="ru-RU" smtClean="0"/>
              <a:t>08.07.2016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839D-F51A-498B-BC7A-E9B705768AC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C0F-3575-4202-BF33-074E9EB9DB04}" type="datetimeFigureOut">
              <a:rPr lang="ru-RU" smtClean="0"/>
              <a:t>08.07.2016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839D-F51A-498B-BC7A-E9B705768A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C0F-3575-4202-BF33-074E9EB9DB04}" type="datetimeFigureOut">
              <a:rPr lang="ru-RU" smtClean="0"/>
              <a:t>08.07.2016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839D-F51A-498B-BC7A-E9B705768A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C0F-3575-4202-BF33-074E9EB9DB04}" type="datetimeFigureOut">
              <a:rPr lang="ru-RU" smtClean="0"/>
              <a:t>08.07.2016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839D-F51A-498B-BC7A-E9B705768A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99C0F-3575-4202-BF33-074E9EB9DB04}" type="datetimeFigureOut">
              <a:rPr lang="ru-RU" smtClean="0"/>
              <a:t>08.07.2016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A839D-F51A-498B-BC7A-E9B705768A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E399C0F-3575-4202-BF33-074E9EB9DB04}" type="datetimeFigureOut">
              <a:rPr lang="ru-RU" smtClean="0"/>
              <a:t>08.07.2016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DDA839D-F51A-498B-BC7A-E9B705768AC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656183"/>
          </a:xfrm>
        </p:spPr>
        <p:txBody>
          <a:bodyPr>
            <a:normAutofit/>
          </a:bodyPr>
          <a:lstStyle/>
          <a:p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СДЕЛАТЬ ГОЛУБЕЙ ИЗ БУМАГИ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92782"/>
            <a:ext cx="6696744" cy="4384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6881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Теперь нужно обратить внимание на крылья птицы. Они у нас вырезаны отдельно и ждали своей очереди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72816"/>
            <a:ext cx="6768752" cy="4349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6513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По пунктирным линиям снова делаем необходимые изгибы. Перья крыльев подкручиваем при помощи ножниц. 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6912768" cy="4454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4331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6084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Теперь поворачиваем крылья таким образом, чтобы пунктирные линии остались невидимыми и приклеиваем крылья к туловищу голубя где-то посередине. 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4895850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138492"/>
            <a:ext cx="4154810" cy="263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61723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материалы: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http://svoimi-rukami-club.ru/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мастер-класс-по-созданию-голубей-из-бумаги/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401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На фото изображен рисунок голубя. Вы можете взять его за основу. Просто скопируйте и распечатайте его на листе нужного формата.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00808"/>
            <a:ext cx="3397349" cy="488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7541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dirty="0">
                <a:effectLst/>
              </a:rPr>
              <a:t>. 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надо не спеша, аккуратно вырезать заготовку. Надо очень тщательно вырезать по линиям перья хвоста птицы.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387" y="1743869"/>
            <a:ext cx="3415829" cy="491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47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По пунктирным линиям нужно выполнить необходимые изгибы. </a:t>
            </a:r>
            <a:r>
              <a:rPr lang="ru-RU" dirty="0" smtClean="0"/>
              <a:t>|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7128792" cy="4682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0908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392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1683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/>
              <a:t>4.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Поверните заготовку наружу так, чтобы пунктирные линии были не видны. В результате загибов должна получиться объемная фигура голубя. 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4502248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912" y="3789040"/>
            <a:ext cx="455295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2834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0486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Теперь самое время заняться хвостом. Нужно намазать клеем ПВА треугольник в области хвоста птицы и посадить голубя на хвост. В итоге у нас получился хвост красивой округлой формы. 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04864"/>
            <a:ext cx="4392488" cy="2796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861048"/>
            <a:ext cx="4533900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151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21297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При желании можно сделать хвост приподнятым. С этой целью при помощи ножниц проведите быстрым движением вверх по перьям хвоста. Выполняйте это действие так, чтобы сохранить целостность хвоста, то есть не порвать бумагу. Если сомневаетесь в своих способностях, оставьте хвост без изменений. 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297585"/>
            <a:ext cx="5256584" cy="3351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1084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Теперь склеиваем голову и грудь голубя. 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4572000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645024"/>
            <a:ext cx="45720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61741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17</TotalTime>
  <Words>245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Исполнительная</vt:lpstr>
      <vt:lpstr>КАК СДЕЛАТЬ ГОЛУБЕЙ ИЗ БУМАГИ</vt:lpstr>
      <vt:lpstr>1. На фото изображен рисунок голубя. Вы можете взять его за основу. Просто скопируйте и распечатайте его на листе нужного формата. </vt:lpstr>
      <vt:lpstr>. Теперь надо не спеша, аккуратно вырезать заготовку. Надо очень тщательно вырезать по линиям перья хвоста птицы. </vt:lpstr>
      <vt:lpstr>3. По пунктирным линиям нужно выполнить необходимые изгибы. |</vt:lpstr>
      <vt:lpstr>Презентация PowerPoint</vt:lpstr>
      <vt:lpstr>4. Поверните заготовку наружу так, чтобы пунктирные линии были не видны. В результате загибов должна получиться объемная фигура голубя. </vt:lpstr>
      <vt:lpstr>5. Теперь самое время заняться хвостом. Нужно намазать клеем ПВА треугольник в области хвоста птицы и посадить голубя на хвост. В итоге у нас получился хвост красивой округлой формы. </vt:lpstr>
      <vt:lpstr>6. При желании можно сделать хвост приподнятым. С этой целью при помощи ножниц проведите быстрым движением вверх по перьям хвоста. Выполняйте это действие так, чтобы сохранить целостность хвоста, то есть не порвать бумагу. Если сомневаетесь в своих способностях, оставьте хвост без изменений. </vt:lpstr>
      <vt:lpstr>7. Теперь склеиваем голову и грудь голубя. </vt:lpstr>
      <vt:lpstr>8. Теперь нужно обратить внимание на крылья птицы. Они у нас вырезаны отдельно и ждали своей очереди.</vt:lpstr>
      <vt:lpstr>9. По пунктирным линиям снова делаем необходимые изгибы. Перья крыльев подкручиваем при помощи ножниц. </vt:lpstr>
      <vt:lpstr>10. Теперь поворачиваем крылья таким образом, чтобы пунктирные линии остались невидимыми и приклеиваем крылья к туловищу голубя где-то посередине.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СДЕЛАТЬ ГОЛУБЕЙ ИЗ БУМАГИ</dc:title>
  <dc:creator>дом</dc:creator>
  <cp:lastModifiedBy>дом</cp:lastModifiedBy>
  <cp:revision>2</cp:revision>
  <dcterms:created xsi:type="dcterms:W3CDTF">2016-07-08T07:42:35Z</dcterms:created>
  <dcterms:modified xsi:type="dcterms:W3CDTF">2016-07-08T07:59:42Z</dcterms:modified>
</cp:coreProperties>
</file>