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90" r:id="rId2"/>
    <p:sldId id="296" r:id="rId3"/>
    <p:sldId id="297" r:id="rId4"/>
    <p:sldId id="300" r:id="rId5"/>
    <p:sldId id="298" r:id="rId6"/>
    <p:sldId id="301" r:id="rId7"/>
    <p:sldId id="299" r:id="rId8"/>
    <p:sldId id="302" r:id="rId9"/>
    <p:sldId id="257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0" autoAdjust="0"/>
    <p:restoredTop sz="94128" autoAdjust="0"/>
  </p:normalViewPr>
  <p:slideViewPr>
    <p:cSldViewPr>
      <p:cViewPr varScale="1">
        <p:scale>
          <a:sx n="74" d="100"/>
          <a:sy n="74" d="100"/>
        </p:scale>
        <p:origin x="-12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92632F-BA8B-4B3A-8FFE-EDB7B202FA4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4B06C8E-336D-488E-858F-6E6CE957E303}">
      <dgm:prSet custT="1"/>
      <dgm:spPr/>
      <dgm:t>
        <a:bodyPr/>
        <a:lstStyle/>
        <a:p>
          <a:pPr rtl="0"/>
          <a:r>
            <a:rPr lang="ru-RU" sz="1800" b="1" dirty="0" smtClean="0"/>
            <a:t>Кинетический чудо-песок</a:t>
          </a:r>
          <a:endParaRPr lang="ru-RU" sz="1800" dirty="0"/>
        </a:p>
      </dgm:t>
    </dgm:pt>
    <dgm:pt modelId="{67C83ACE-51FB-429B-8A06-535FE24DE16F}" type="parTrans" cxnId="{F69ECF33-8A19-46C8-8072-F6D6A44E19C5}">
      <dgm:prSet/>
      <dgm:spPr/>
      <dgm:t>
        <a:bodyPr/>
        <a:lstStyle/>
        <a:p>
          <a:endParaRPr lang="ru-RU"/>
        </a:p>
      </dgm:t>
    </dgm:pt>
    <dgm:pt modelId="{DAE6E5D1-FC44-4686-A307-16B4ED05A03F}" type="sibTrans" cxnId="{F69ECF33-8A19-46C8-8072-F6D6A44E19C5}">
      <dgm:prSet/>
      <dgm:spPr/>
      <dgm:t>
        <a:bodyPr/>
        <a:lstStyle/>
        <a:p>
          <a:endParaRPr lang="ru-RU"/>
        </a:p>
      </dgm:t>
    </dgm:pt>
    <dgm:pt modelId="{9E0684E2-5DFD-4E56-BEFF-CD9D119A8964}">
      <dgm:prSet custT="1"/>
      <dgm:spPr/>
      <dgm:t>
        <a:bodyPr/>
        <a:lstStyle/>
        <a:p>
          <a:pPr rtl="0"/>
          <a:r>
            <a:rPr lang="ru-RU" sz="2000" b="1" dirty="0" smtClean="0"/>
            <a:t>созданный в 2013 году в Швеции</a:t>
          </a:r>
          <a:endParaRPr lang="ru-RU" sz="2000" dirty="0"/>
        </a:p>
      </dgm:t>
    </dgm:pt>
    <dgm:pt modelId="{7A5F2DA7-3970-405C-B625-1441A7FE2FEC}" type="parTrans" cxnId="{EFF3EA75-24D0-4AEB-8705-7FF941B16718}">
      <dgm:prSet/>
      <dgm:spPr/>
      <dgm:t>
        <a:bodyPr/>
        <a:lstStyle/>
        <a:p>
          <a:endParaRPr lang="ru-RU"/>
        </a:p>
      </dgm:t>
    </dgm:pt>
    <dgm:pt modelId="{087B35AD-704C-4F8B-B667-8CDFB3B0EA80}" type="sibTrans" cxnId="{EFF3EA75-24D0-4AEB-8705-7FF941B16718}">
      <dgm:prSet/>
      <dgm:spPr/>
      <dgm:t>
        <a:bodyPr/>
        <a:lstStyle/>
        <a:p>
          <a:endParaRPr lang="ru-RU"/>
        </a:p>
      </dgm:t>
    </dgm:pt>
    <dgm:pt modelId="{96747E9A-D168-441C-A2D5-AFA129AB2BEB}">
      <dgm:prSet custT="1"/>
      <dgm:spPr/>
      <dgm:t>
        <a:bodyPr/>
        <a:lstStyle/>
        <a:p>
          <a:pPr rtl="0"/>
          <a:r>
            <a:rPr lang="ru-RU" sz="1800" b="1" dirty="0" smtClean="0"/>
            <a:t>состав:</a:t>
          </a:r>
          <a:endParaRPr lang="ru-RU" sz="1800" dirty="0"/>
        </a:p>
      </dgm:t>
    </dgm:pt>
    <dgm:pt modelId="{DE3B1E56-2AF9-4DBE-BBE3-5CB7B4C05C71}" type="parTrans" cxnId="{B0B27786-97EC-4D45-975A-8E450D0A59B6}">
      <dgm:prSet/>
      <dgm:spPr/>
      <dgm:t>
        <a:bodyPr/>
        <a:lstStyle/>
        <a:p>
          <a:endParaRPr lang="ru-RU"/>
        </a:p>
      </dgm:t>
    </dgm:pt>
    <dgm:pt modelId="{734240AA-A17F-4955-B5AC-7DA549E50854}" type="sibTrans" cxnId="{B0B27786-97EC-4D45-975A-8E450D0A59B6}">
      <dgm:prSet/>
      <dgm:spPr/>
      <dgm:t>
        <a:bodyPr/>
        <a:lstStyle/>
        <a:p>
          <a:endParaRPr lang="ru-RU"/>
        </a:p>
      </dgm:t>
    </dgm:pt>
    <dgm:pt modelId="{F8159726-4FEA-4D6E-88B3-2C567BA2E443}">
      <dgm:prSet custT="1"/>
      <dgm:spPr/>
      <dgm:t>
        <a:bodyPr/>
        <a:lstStyle/>
        <a:p>
          <a:pPr rtl="0"/>
          <a:r>
            <a:rPr lang="ru-RU" sz="1800" b="1" dirty="0" smtClean="0"/>
            <a:t>98% чистого кварцевого песка </a:t>
          </a:r>
        </a:p>
        <a:p>
          <a:pPr rtl="0"/>
          <a:endParaRPr lang="ru-RU" sz="1800" b="1" dirty="0" smtClean="0"/>
        </a:p>
        <a:p>
          <a:pPr rtl="0"/>
          <a:r>
            <a:rPr lang="ru-RU" sz="1800" b="1" dirty="0" smtClean="0"/>
            <a:t>2% щепотка магии  </a:t>
          </a:r>
        </a:p>
        <a:p>
          <a:pPr rtl="0"/>
          <a:r>
            <a:rPr lang="ru-RU" sz="1800" b="1" dirty="0" smtClean="0"/>
            <a:t>из силиконового полимера, который применяется в пищевой промышленности</a:t>
          </a:r>
        </a:p>
        <a:p>
          <a:pPr rtl="0"/>
          <a:endParaRPr lang="ru-RU" sz="1800" b="1" dirty="0"/>
        </a:p>
      </dgm:t>
    </dgm:pt>
    <dgm:pt modelId="{F6F91170-98C2-43A2-BAE9-CC9BB10A5A48}" type="parTrans" cxnId="{F28D825D-55BF-4B8C-917F-A480B68EC75B}">
      <dgm:prSet/>
      <dgm:spPr/>
      <dgm:t>
        <a:bodyPr/>
        <a:lstStyle/>
        <a:p>
          <a:endParaRPr lang="ru-RU"/>
        </a:p>
      </dgm:t>
    </dgm:pt>
    <dgm:pt modelId="{0C367A67-C659-4AB7-AA5A-38E0EA2BD8A4}" type="sibTrans" cxnId="{F28D825D-55BF-4B8C-917F-A480B68EC75B}">
      <dgm:prSet/>
      <dgm:spPr/>
      <dgm:t>
        <a:bodyPr/>
        <a:lstStyle/>
        <a:p>
          <a:endParaRPr lang="ru-RU"/>
        </a:p>
      </dgm:t>
    </dgm:pt>
    <dgm:pt modelId="{6F4960A2-7FA1-4CA9-8A82-051677626721}" type="pres">
      <dgm:prSet presAssocID="{F892632F-BA8B-4B3A-8FFE-EDB7B202FA4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660B90-81F3-4FDC-8475-0538E669B006}" type="pres">
      <dgm:prSet presAssocID="{F892632F-BA8B-4B3A-8FFE-EDB7B202FA42}" presName="arrow" presStyleLbl="bgShp" presStyleIdx="0" presStyleCnt="1"/>
      <dgm:spPr/>
    </dgm:pt>
    <dgm:pt modelId="{9F713BB9-FA14-4674-B726-01EDD6F8D787}" type="pres">
      <dgm:prSet presAssocID="{F892632F-BA8B-4B3A-8FFE-EDB7B202FA42}" presName="linearProcess" presStyleCnt="0"/>
      <dgm:spPr/>
    </dgm:pt>
    <dgm:pt modelId="{0936DA1E-5AFF-437C-B016-887F4E7338F5}" type="pres">
      <dgm:prSet presAssocID="{74B06C8E-336D-488E-858F-6E6CE957E303}" presName="textNode" presStyleLbl="node1" presStyleIdx="0" presStyleCnt="4" custScaleX="110712" custScaleY="853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31F644-5982-48F2-B17F-ECF949182477}" type="pres">
      <dgm:prSet presAssocID="{DAE6E5D1-FC44-4686-A307-16B4ED05A03F}" presName="sibTrans" presStyleCnt="0"/>
      <dgm:spPr/>
    </dgm:pt>
    <dgm:pt modelId="{23713F0C-619A-4FA4-8B40-BFA4C0DB3EF3}" type="pres">
      <dgm:prSet presAssocID="{9E0684E2-5DFD-4E56-BEFF-CD9D119A8964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75C390-297C-4DA1-B6DE-7823FA06D27B}" type="pres">
      <dgm:prSet presAssocID="{087B35AD-704C-4F8B-B667-8CDFB3B0EA80}" presName="sibTrans" presStyleCnt="0"/>
      <dgm:spPr/>
    </dgm:pt>
    <dgm:pt modelId="{64E55BDA-4A5C-45A5-8E88-21CA5DE3302E}" type="pres">
      <dgm:prSet presAssocID="{96747E9A-D168-441C-A2D5-AFA129AB2BEB}" presName="textNode" presStyleLbl="node1" presStyleIdx="2" presStyleCnt="4" custScaleX="83315" custScaleY="731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76D8E7-E8F1-4D58-B6F4-E8A4456AE03B}" type="pres">
      <dgm:prSet presAssocID="{734240AA-A17F-4955-B5AC-7DA549E50854}" presName="sibTrans" presStyleCnt="0"/>
      <dgm:spPr/>
    </dgm:pt>
    <dgm:pt modelId="{61ADF5B4-15A9-48D7-90F7-50A8CF97B0B4}" type="pres">
      <dgm:prSet presAssocID="{F8159726-4FEA-4D6E-88B3-2C567BA2E443}" presName="textNode" presStyleLbl="node1" presStyleIdx="3" presStyleCnt="4" custScaleX="139148" custScaleY="146341" custLinFactNeighborX="-54824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F3EA75-24D0-4AEB-8705-7FF941B16718}" srcId="{F892632F-BA8B-4B3A-8FFE-EDB7B202FA42}" destId="{9E0684E2-5DFD-4E56-BEFF-CD9D119A8964}" srcOrd="1" destOrd="0" parTransId="{7A5F2DA7-3970-405C-B625-1441A7FE2FEC}" sibTransId="{087B35AD-704C-4F8B-B667-8CDFB3B0EA80}"/>
    <dgm:cxn modelId="{F9A1FDB3-AFE9-4596-9A8D-AC5F23E8506E}" type="presOf" srcId="{9E0684E2-5DFD-4E56-BEFF-CD9D119A8964}" destId="{23713F0C-619A-4FA4-8B40-BFA4C0DB3EF3}" srcOrd="0" destOrd="0" presId="urn:microsoft.com/office/officeart/2005/8/layout/hProcess9"/>
    <dgm:cxn modelId="{FD67372A-416A-482B-ADF1-1BCEF91BDFDD}" type="presOf" srcId="{74B06C8E-336D-488E-858F-6E6CE957E303}" destId="{0936DA1E-5AFF-437C-B016-887F4E7338F5}" srcOrd="0" destOrd="0" presId="urn:microsoft.com/office/officeart/2005/8/layout/hProcess9"/>
    <dgm:cxn modelId="{F28D825D-55BF-4B8C-917F-A480B68EC75B}" srcId="{F892632F-BA8B-4B3A-8FFE-EDB7B202FA42}" destId="{F8159726-4FEA-4D6E-88B3-2C567BA2E443}" srcOrd="3" destOrd="0" parTransId="{F6F91170-98C2-43A2-BAE9-CC9BB10A5A48}" sibTransId="{0C367A67-C659-4AB7-AA5A-38E0EA2BD8A4}"/>
    <dgm:cxn modelId="{A025AD75-0D9A-43E6-A92C-ED58EAE401A3}" type="presOf" srcId="{F8159726-4FEA-4D6E-88B3-2C567BA2E443}" destId="{61ADF5B4-15A9-48D7-90F7-50A8CF97B0B4}" srcOrd="0" destOrd="0" presId="urn:microsoft.com/office/officeart/2005/8/layout/hProcess9"/>
    <dgm:cxn modelId="{E40B7D7F-7BF3-41A7-9E08-50E1020A7F4E}" type="presOf" srcId="{96747E9A-D168-441C-A2D5-AFA129AB2BEB}" destId="{64E55BDA-4A5C-45A5-8E88-21CA5DE3302E}" srcOrd="0" destOrd="0" presId="urn:microsoft.com/office/officeart/2005/8/layout/hProcess9"/>
    <dgm:cxn modelId="{0AFA25E0-8818-40ED-8176-711785A5014C}" type="presOf" srcId="{F892632F-BA8B-4B3A-8FFE-EDB7B202FA42}" destId="{6F4960A2-7FA1-4CA9-8A82-051677626721}" srcOrd="0" destOrd="0" presId="urn:microsoft.com/office/officeart/2005/8/layout/hProcess9"/>
    <dgm:cxn modelId="{B0B27786-97EC-4D45-975A-8E450D0A59B6}" srcId="{F892632F-BA8B-4B3A-8FFE-EDB7B202FA42}" destId="{96747E9A-D168-441C-A2D5-AFA129AB2BEB}" srcOrd="2" destOrd="0" parTransId="{DE3B1E56-2AF9-4DBE-BBE3-5CB7B4C05C71}" sibTransId="{734240AA-A17F-4955-B5AC-7DA549E50854}"/>
    <dgm:cxn modelId="{F69ECF33-8A19-46C8-8072-F6D6A44E19C5}" srcId="{F892632F-BA8B-4B3A-8FFE-EDB7B202FA42}" destId="{74B06C8E-336D-488E-858F-6E6CE957E303}" srcOrd="0" destOrd="0" parTransId="{67C83ACE-51FB-429B-8A06-535FE24DE16F}" sibTransId="{DAE6E5D1-FC44-4686-A307-16B4ED05A03F}"/>
    <dgm:cxn modelId="{753ED007-192E-4E63-A2B5-1DC6FD1BA7C7}" type="presParOf" srcId="{6F4960A2-7FA1-4CA9-8A82-051677626721}" destId="{FF660B90-81F3-4FDC-8475-0538E669B006}" srcOrd="0" destOrd="0" presId="urn:microsoft.com/office/officeart/2005/8/layout/hProcess9"/>
    <dgm:cxn modelId="{86E96C99-A5B2-45ED-940F-B9E5F48295CD}" type="presParOf" srcId="{6F4960A2-7FA1-4CA9-8A82-051677626721}" destId="{9F713BB9-FA14-4674-B726-01EDD6F8D787}" srcOrd="1" destOrd="0" presId="urn:microsoft.com/office/officeart/2005/8/layout/hProcess9"/>
    <dgm:cxn modelId="{F55E192F-01E3-407F-B66B-67E9589AB49F}" type="presParOf" srcId="{9F713BB9-FA14-4674-B726-01EDD6F8D787}" destId="{0936DA1E-5AFF-437C-B016-887F4E7338F5}" srcOrd="0" destOrd="0" presId="urn:microsoft.com/office/officeart/2005/8/layout/hProcess9"/>
    <dgm:cxn modelId="{C860B710-3A1F-4C3D-9637-A6D90DB0F6C0}" type="presParOf" srcId="{9F713BB9-FA14-4674-B726-01EDD6F8D787}" destId="{1931F644-5982-48F2-B17F-ECF949182477}" srcOrd="1" destOrd="0" presId="urn:microsoft.com/office/officeart/2005/8/layout/hProcess9"/>
    <dgm:cxn modelId="{048C417D-E69C-41A4-97D0-49DE9829E967}" type="presParOf" srcId="{9F713BB9-FA14-4674-B726-01EDD6F8D787}" destId="{23713F0C-619A-4FA4-8B40-BFA4C0DB3EF3}" srcOrd="2" destOrd="0" presId="urn:microsoft.com/office/officeart/2005/8/layout/hProcess9"/>
    <dgm:cxn modelId="{D48AB5B7-DB72-4B74-92AE-CDC4190E4DFC}" type="presParOf" srcId="{9F713BB9-FA14-4674-B726-01EDD6F8D787}" destId="{5575C390-297C-4DA1-B6DE-7823FA06D27B}" srcOrd="3" destOrd="0" presId="urn:microsoft.com/office/officeart/2005/8/layout/hProcess9"/>
    <dgm:cxn modelId="{002A82EE-EE23-4555-A408-F4D538D5F3F1}" type="presParOf" srcId="{9F713BB9-FA14-4674-B726-01EDD6F8D787}" destId="{64E55BDA-4A5C-45A5-8E88-21CA5DE3302E}" srcOrd="4" destOrd="0" presId="urn:microsoft.com/office/officeart/2005/8/layout/hProcess9"/>
    <dgm:cxn modelId="{A0CA8791-C0F1-42C2-B3C7-92590BB1C703}" type="presParOf" srcId="{9F713BB9-FA14-4674-B726-01EDD6F8D787}" destId="{5776D8E7-E8F1-4D58-B6F4-E8A4456AE03B}" srcOrd="5" destOrd="0" presId="urn:microsoft.com/office/officeart/2005/8/layout/hProcess9"/>
    <dgm:cxn modelId="{EAE7B0D0-9C3F-497B-AB89-AA152BC04F18}" type="presParOf" srcId="{9F713BB9-FA14-4674-B726-01EDD6F8D787}" destId="{61ADF5B4-15A9-48D7-90F7-50A8CF97B0B4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41E0F6-004B-4FBA-BCEF-FB6E281816A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1FCF7C-1676-49E4-9D6E-CE388D16370A}">
      <dgm:prSet custT="1"/>
      <dgm:spPr/>
      <dgm:t>
        <a:bodyPr/>
        <a:lstStyle/>
        <a:p>
          <a:pPr rtl="0"/>
          <a:r>
            <a:rPr lang="ru-RU" sz="1600" b="1" dirty="0" smtClean="0"/>
            <a:t> тянется</a:t>
          </a:r>
          <a:endParaRPr lang="ru-RU" sz="1600" b="1" dirty="0"/>
        </a:p>
      </dgm:t>
    </dgm:pt>
    <dgm:pt modelId="{5C11D052-E008-48A6-8045-9B102BB8A0E3}" type="parTrans" cxnId="{A87DF626-2BAA-4358-A678-E6AF9F6A2695}">
      <dgm:prSet/>
      <dgm:spPr/>
      <dgm:t>
        <a:bodyPr/>
        <a:lstStyle/>
        <a:p>
          <a:endParaRPr lang="ru-RU"/>
        </a:p>
      </dgm:t>
    </dgm:pt>
    <dgm:pt modelId="{4FBD6075-80E4-422B-8FC0-399EE502F4D3}" type="sibTrans" cxnId="{A87DF626-2BAA-4358-A678-E6AF9F6A2695}">
      <dgm:prSet/>
      <dgm:spPr/>
      <dgm:t>
        <a:bodyPr/>
        <a:lstStyle/>
        <a:p>
          <a:endParaRPr lang="ru-RU" dirty="0"/>
        </a:p>
      </dgm:t>
    </dgm:pt>
    <dgm:pt modelId="{07CBD631-D146-46E3-B9E0-583FB6AC2690}">
      <dgm:prSet custT="1"/>
      <dgm:spPr/>
      <dgm:t>
        <a:bodyPr/>
        <a:lstStyle/>
        <a:p>
          <a:pPr rtl="0"/>
          <a:r>
            <a:rPr lang="ru-RU" sz="1600" b="1" dirty="0" smtClean="0"/>
            <a:t> пластичный</a:t>
          </a:r>
          <a:endParaRPr lang="ru-RU" sz="1600" b="1" dirty="0"/>
        </a:p>
      </dgm:t>
    </dgm:pt>
    <dgm:pt modelId="{A2E6B702-0A16-4D66-A9B5-5A000DAABF11}" type="parTrans" cxnId="{85EEA1D6-B891-4CAB-84EE-DE8BF8CDF263}">
      <dgm:prSet/>
      <dgm:spPr/>
      <dgm:t>
        <a:bodyPr/>
        <a:lstStyle/>
        <a:p>
          <a:endParaRPr lang="ru-RU"/>
        </a:p>
      </dgm:t>
    </dgm:pt>
    <dgm:pt modelId="{48D1A087-DB19-4F84-9860-D44BD56032C1}" type="sibTrans" cxnId="{85EEA1D6-B891-4CAB-84EE-DE8BF8CDF263}">
      <dgm:prSet/>
      <dgm:spPr/>
      <dgm:t>
        <a:bodyPr/>
        <a:lstStyle/>
        <a:p>
          <a:endParaRPr lang="ru-RU" dirty="0"/>
        </a:p>
      </dgm:t>
    </dgm:pt>
    <dgm:pt modelId="{C9D0668D-7846-464B-B44C-13D7CEC09624}">
      <dgm:prSet custT="1"/>
      <dgm:spPr/>
      <dgm:t>
        <a:bodyPr/>
        <a:lstStyle/>
        <a:p>
          <a:pPr rtl="0"/>
          <a:r>
            <a:rPr lang="ru-RU" sz="1600" b="1" dirty="0" smtClean="0"/>
            <a:t> экологичный</a:t>
          </a:r>
          <a:endParaRPr lang="ru-RU" sz="1600" b="1" dirty="0"/>
        </a:p>
      </dgm:t>
    </dgm:pt>
    <dgm:pt modelId="{D867988D-BFC1-4247-AA88-571B9A0EBA0C}" type="parTrans" cxnId="{40CB9992-CB6B-4F3A-8729-788D23D1F6E9}">
      <dgm:prSet/>
      <dgm:spPr/>
      <dgm:t>
        <a:bodyPr/>
        <a:lstStyle/>
        <a:p>
          <a:endParaRPr lang="ru-RU"/>
        </a:p>
      </dgm:t>
    </dgm:pt>
    <dgm:pt modelId="{76D500B0-A74A-4775-80E2-591B9F3BC9BF}" type="sibTrans" cxnId="{40CB9992-CB6B-4F3A-8729-788D23D1F6E9}">
      <dgm:prSet/>
      <dgm:spPr/>
      <dgm:t>
        <a:bodyPr/>
        <a:lstStyle/>
        <a:p>
          <a:endParaRPr lang="ru-RU" dirty="0"/>
        </a:p>
      </dgm:t>
    </dgm:pt>
    <dgm:pt modelId="{7EF16B7A-9635-40BE-8D77-489FD4DE3232}">
      <dgm:prSet custT="1"/>
      <dgm:spPr/>
      <dgm:t>
        <a:bodyPr/>
        <a:lstStyle/>
        <a:p>
          <a:pPr rtl="0"/>
          <a:r>
            <a:rPr lang="ru-RU" sz="1600" b="1" dirty="0" smtClean="0"/>
            <a:t> отлично лепится</a:t>
          </a:r>
          <a:endParaRPr lang="ru-RU" sz="1600" b="1" dirty="0"/>
        </a:p>
      </dgm:t>
    </dgm:pt>
    <dgm:pt modelId="{1BDE55EE-98BE-46DC-B1B1-A2FB25879810}" type="parTrans" cxnId="{FA1F663C-E864-4A28-87C6-6F0B9BCF0A15}">
      <dgm:prSet/>
      <dgm:spPr/>
      <dgm:t>
        <a:bodyPr/>
        <a:lstStyle/>
        <a:p>
          <a:endParaRPr lang="ru-RU"/>
        </a:p>
      </dgm:t>
    </dgm:pt>
    <dgm:pt modelId="{0A3164A0-279D-4BF2-B28F-587A765F29D9}" type="sibTrans" cxnId="{FA1F663C-E864-4A28-87C6-6F0B9BCF0A15}">
      <dgm:prSet/>
      <dgm:spPr/>
      <dgm:t>
        <a:bodyPr/>
        <a:lstStyle/>
        <a:p>
          <a:endParaRPr lang="ru-RU" dirty="0"/>
        </a:p>
      </dgm:t>
    </dgm:pt>
    <dgm:pt modelId="{067141E2-44C5-4737-B2AF-A3F0F8FCFEC7}">
      <dgm:prSet custT="1"/>
      <dgm:spPr/>
      <dgm:t>
        <a:bodyPr/>
        <a:lstStyle/>
        <a:p>
          <a:pPr rtl="0"/>
          <a:r>
            <a:rPr lang="ru-RU" sz="1600" b="1" dirty="0" smtClean="0"/>
            <a:t> никогда не засыхает</a:t>
          </a:r>
          <a:endParaRPr lang="ru-RU" sz="1600" b="1" dirty="0"/>
        </a:p>
      </dgm:t>
    </dgm:pt>
    <dgm:pt modelId="{BD701E9C-AADA-46C9-AF70-913970974E9F}" type="parTrans" cxnId="{FB0649BE-1CF3-4A07-A1D6-3165583E398B}">
      <dgm:prSet/>
      <dgm:spPr/>
      <dgm:t>
        <a:bodyPr/>
        <a:lstStyle/>
        <a:p>
          <a:endParaRPr lang="ru-RU"/>
        </a:p>
      </dgm:t>
    </dgm:pt>
    <dgm:pt modelId="{F0D0E095-4778-43F0-A04B-5F46F5C77E4D}" type="sibTrans" cxnId="{FB0649BE-1CF3-4A07-A1D6-3165583E398B}">
      <dgm:prSet/>
      <dgm:spPr/>
      <dgm:t>
        <a:bodyPr/>
        <a:lstStyle/>
        <a:p>
          <a:endParaRPr lang="ru-RU" dirty="0"/>
        </a:p>
      </dgm:t>
    </dgm:pt>
    <dgm:pt modelId="{7CBB7466-FC43-46D3-A638-622E2AA06150}">
      <dgm:prSet custT="1"/>
      <dgm:spPr/>
      <dgm:t>
        <a:bodyPr/>
        <a:lstStyle/>
        <a:p>
          <a:pPr rtl="0"/>
          <a:r>
            <a:rPr lang="ru-RU" sz="1600" b="1" dirty="0" smtClean="0"/>
            <a:t> не оставляет пятен</a:t>
          </a:r>
          <a:endParaRPr lang="ru-RU" sz="1600" b="1" dirty="0"/>
        </a:p>
      </dgm:t>
    </dgm:pt>
    <dgm:pt modelId="{DBB6B969-C9D6-4C46-B412-70996CFBA4E8}" type="parTrans" cxnId="{9C9B6C27-4421-484A-AD9A-43104FBE073D}">
      <dgm:prSet/>
      <dgm:spPr/>
      <dgm:t>
        <a:bodyPr/>
        <a:lstStyle/>
        <a:p>
          <a:endParaRPr lang="ru-RU"/>
        </a:p>
      </dgm:t>
    </dgm:pt>
    <dgm:pt modelId="{80531542-51C9-4767-AD5D-72E55C2DD16A}" type="sibTrans" cxnId="{9C9B6C27-4421-484A-AD9A-43104FBE073D}">
      <dgm:prSet/>
      <dgm:spPr/>
      <dgm:t>
        <a:bodyPr/>
        <a:lstStyle/>
        <a:p>
          <a:endParaRPr lang="ru-RU" dirty="0"/>
        </a:p>
      </dgm:t>
    </dgm:pt>
    <dgm:pt modelId="{70E07B8F-15BC-47A7-821E-2E7D2DB2246F}">
      <dgm:prSet custT="1"/>
      <dgm:spPr/>
      <dgm:t>
        <a:bodyPr/>
        <a:lstStyle/>
        <a:p>
          <a:pPr rtl="0"/>
          <a:r>
            <a:rPr lang="ru-RU" sz="1600" b="1" dirty="0" smtClean="0"/>
            <a:t> в составе настоящий</a:t>
          </a:r>
        </a:p>
        <a:p>
          <a:pPr rtl="0"/>
          <a:r>
            <a:rPr lang="ru-RU" sz="1600" b="1" dirty="0" smtClean="0"/>
            <a:t> песок</a:t>
          </a:r>
          <a:endParaRPr lang="ru-RU" sz="1600" b="1" dirty="0"/>
        </a:p>
      </dgm:t>
    </dgm:pt>
    <dgm:pt modelId="{AB85BB04-30F9-4B1B-9C5A-E3A5CE14E788}" type="parTrans" cxnId="{DF521F87-D101-4CDF-9C45-B8C680837634}">
      <dgm:prSet/>
      <dgm:spPr/>
      <dgm:t>
        <a:bodyPr/>
        <a:lstStyle/>
        <a:p>
          <a:endParaRPr lang="ru-RU"/>
        </a:p>
      </dgm:t>
    </dgm:pt>
    <dgm:pt modelId="{ABCD468A-82CE-4ECC-BA09-4EBE8A98D189}" type="sibTrans" cxnId="{DF521F87-D101-4CDF-9C45-B8C680837634}">
      <dgm:prSet/>
      <dgm:spPr/>
      <dgm:t>
        <a:bodyPr/>
        <a:lstStyle/>
        <a:p>
          <a:endParaRPr lang="ru-RU" dirty="0"/>
        </a:p>
      </dgm:t>
    </dgm:pt>
    <dgm:pt modelId="{E1FA9FC2-F887-4E00-8CF5-2907C4891241}">
      <dgm:prSet custT="1"/>
      <dgm:spPr/>
      <dgm:t>
        <a:bodyPr/>
        <a:lstStyle/>
        <a:p>
          <a:pPr rtl="0"/>
          <a:r>
            <a:rPr lang="ru-RU" sz="1600" b="1" dirty="0" smtClean="0"/>
            <a:t> воздушный и рассыпчатый</a:t>
          </a:r>
          <a:endParaRPr lang="ru-RU" sz="1600" b="1" dirty="0"/>
        </a:p>
      </dgm:t>
    </dgm:pt>
    <dgm:pt modelId="{6BA09902-1AD5-43AE-9528-19E440F98F26}" type="parTrans" cxnId="{E806CE8D-5EC8-44DF-8377-8DF5AFE5D3CA}">
      <dgm:prSet/>
      <dgm:spPr/>
      <dgm:t>
        <a:bodyPr/>
        <a:lstStyle/>
        <a:p>
          <a:endParaRPr lang="ru-RU"/>
        </a:p>
      </dgm:t>
    </dgm:pt>
    <dgm:pt modelId="{D17BFC72-F2B6-4EDB-9F2D-2F43A4A19043}" type="sibTrans" cxnId="{E806CE8D-5EC8-44DF-8377-8DF5AFE5D3CA}">
      <dgm:prSet/>
      <dgm:spPr/>
      <dgm:t>
        <a:bodyPr/>
        <a:lstStyle/>
        <a:p>
          <a:endParaRPr lang="ru-RU" dirty="0"/>
        </a:p>
      </dgm:t>
    </dgm:pt>
    <dgm:pt modelId="{902C1FA0-3D27-4200-9012-283E44B8B452}" type="pres">
      <dgm:prSet presAssocID="{B341E0F6-004B-4FBA-BCEF-FB6E281816A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8D984C-F383-4E69-89EB-2CA16137D1CC}" type="pres">
      <dgm:prSet presAssocID="{361FCF7C-1676-49E4-9D6E-CE388D16370A}" presName="node" presStyleLbl="node1" presStyleIdx="0" presStyleCnt="8" custScaleX="165343" custScaleY="1318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E8F1D1-BA1D-4B4B-8A5A-5F4B14F2A7DA}" type="pres">
      <dgm:prSet presAssocID="{4FBD6075-80E4-422B-8FC0-399EE502F4D3}" presName="sibTrans" presStyleLbl="sibTrans2D1" presStyleIdx="0" presStyleCnt="8"/>
      <dgm:spPr/>
      <dgm:t>
        <a:bodyPr/>
        <a:lstStyle/>
        <a:p>
          <a:endParaRPr lang="ru-RU"/>
        </a:p>
      </dgm:t>
    </dgm:pt>
    <dgm:pt modelId="{22F6A327-A46D-4F5D-8EAE-31AD283614B8}" type="pres">
      <dgm:prSet presAssocID="{4FBD6075-80E4-422B-8FC0-399EE502F4D3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A2BE8F82-A010-4FA6-BD0D-EEC561DDD91D}" type="pres">
      <dgm:prSet presAssocID="{07CBD631-D146-46E3-B9E0-583FB6AC2690}" presName="node" presStyleLbl="node1" presStyleIdx="1" presStyleCnt="8" custScaleX="165343" custScaleY="1318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2F5598-CCF6-4A47-8A60-1607B3C306BD}" type="pres">
      <dgm:prSet presAssocID="{48D1A087-DB19-4F84-9860-D44BD56032C1}" presName="sibTrans" presStyleLbl="sibTrans2D1" presStyleIdx="1" presStyleCnt="8"/>
      <dgm:spPr/>
      <dgm:t>
        <a:bodyPr/>
        <a:lstStyle/>
        <a:p>
          <a:endParaRPr lang="ru-RU"/>
        </a:p>
      </dgm:t>
    </dgm:pt>
    <dgm:pt modelId="{B575D9C7-FA08-4B26-8A75-65C778F49EE7}" type="pres">
      <dgm:prSet presAssocID="{48D1A087-DB19-4F84-9860-D44BD56032C1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9E249079-CCFA-449C-B11D-EA2F674A106D}" type="pres">
      <dgm:prSet presAssocID="{C9D0668D-7846-464B-B44C-13D7CEC09624}" presName="node" presStyleLbl="node1" presStyleIdx="2" presStyleCnt="8" custScaleX="165343" custScaleY="1318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EFBC19-C73C-4B23-8D42-F5431DAD6DAB}" type="pres">
      <dgm:prSet presAssocID="{76D500B0-A74A-4775-80E2-591B9F3BC9BF}" presName="sibTrans" presStyleLbl="sibTrans2D1" presStyleIdx="2" presStyleCnt="8"/>
      <dgm:spPr/>
      <dgm:t>
        <a:bodyPr/>
        <a:lstStyle/>
        <a:p>
          <a:endParaRPr lang="ru-RU"/>
        </a:p>
      </dgm:t>
    </dgm:pt>
    <dgm:pt modelId="{36749487-01C1-4B0F-9009-8F6FF6068488}" type="pres">
      <dgm:prSet presAssocID="{76D500B0-A74A-4775-80E2-591B9F3BC9BF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55C06C54-2821-4F91-B924-5A413B34D9EC}" type="pres">
      <dgm:prSet presAssocID="{7EF16B7A-9635-40BE-8D77-489FD4DE3232}" presName="node" presStyleLbl="node1" presStyleIdx="3" presStyleCnt="8" custScaleX="165343" custScaleY="1318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C70CC0-6B11-474D-80ED-80ECB23094A9}" type="pres">
      <dgm:prSet presAssocID="{0A3164A0-279D-4BF2-B28F-587A765F29D9}" presName="sibTrans" presStyleLbl="sibTrans2D1" presStyleIdx="3" presStyleCnt="8"/>
      <dgm:spPr/>
      <dgm:t>
        <a:bodyPr/>
        <a:lstStyle/>
        <a:p>
          <a:endParaRPr lang="ru-RU"/>
        </a:p>
      </dgm:t>
    </dgm:pt>
    <dgm:pt modelId="{145288C0-57C6-4980-8DCF-23F0FA99E1C6}" type="pres">
      <dgm:prSet presAssocID="{0A3164A0-279D-4BF2-B28F-587A765F29D9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244E173F-1B00-44CA-A68B-3F777F12E148}" type="pres">
      <dgm:prSet presAssocID="{067141E2-44C5-4737-B2AF-A3F0F8FCFEC7}" presName="node" presStyleLbl="node1" presStyleIdx="4" presStyleCnt="8" custScaleX="165343" custScaleY="1318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97AF18-AB00-4D4E-9C24-4AE5E66CB98E}" type="pres">
      <dgm:prSet presAssocID="{F0D0E095-4778-43F0-A04B-5F46F5C77E4D}" presName="sibTrans" presStyleLbl="sibTrans2D1" presStyleIdx="4" presStyleCnt="8"/>
      <dgm:spPr/>
      <dgm:t>
        <a:bodyPr/>
        <a:lstStyle/>
        <a:p>
          <a:endParaRPr lang="ru-RU"/>
        </a:p>
      </dgm:t>
    </dgm:pt>
    <dgm:pt modelId="{17AE6C99-3736-437E-8556-01A0CC6B73F7}" type="pres">
      <dgm:prSet presAssocID="{F0D0E095-4778-43F0-A04B-5F46F5C77E4D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02ED014E-B09E-49F4-9A7D-2D7872A4C301}" type="pres">
      <dgm:prSet presAssocID="{7CBB7466-FC43-46D3-A638-622E2AA06150}" presName="node" presStyleLbl="node1" presStyleIdx="5" presStyleCnt="8" custScaleX="165343" custScaleY="1318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AD8C62-E9AB-45D3-B9AD-5C3FE7C8CF3F}" type="pres">
      <dgm:prSet presAssocID="{80531542-51C9-4767-AD5D-72E55C2DD16A}" presName="sibTrans" presStyleLbl="sibTrans2D1" presStyleIdx="5" presStyleCnt="8"/>
      <dgm:spPr/>
      <dgm:t>
        <a:bodyPr/>
        <a:lstStyle/>
        <a:p>
          <a:endParaRPr lang="ru-RU"/>
        </a:p>
      </dgm:t>
    </dgm:pt>
    <dgm:pt modelId="{2181A5DB-7EC2-40F3-B296-3442B7E99FCD}" type="pres">
      <dgm:prSet presAssocID="{80531542-51C9-4767-AD5D-72E55C2DD16A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A249E835-99EA-45B1-87D0-6457EE913EAD}" type="pres">
      <dgm:prSet presAssocID="{70E07B8F-15BC-47A7-821E-2E7D2DB2246F}" presName="node" presStyleLbl="node1" presStyleIdx="6" presStyleCnt="8" custScaleX="165343" custScaleY="1318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0B6673-3AFC-4967-94CD-EE96B6F73546}" type="pres">
      <dgm:prSet presAssocID="{ABCD468A-82CE-4ECC-BA09-4EBE8A98D189}" presName="sibTrans" presStyleLbl="sibTrans2D1" presStyleIdx="6" presStyleCnt="8"/>
      <dgm:spPr/>
      <dgm:t>
        <a:bodyPr/>
        <a:lstStyle/>
        <a:p>
          <a:endParaRPr lang="ru-RU"/>
        </a:p>
      </dgm:t>
    </dgm:pt>
    <dgm:pt modelId="{32EB30DF-7551-4D68-AFFD-349E4A2E44E6}" type="pres">
      <dgm:prSet presAssocID="{ABCD468A-82CE-4ECC-BA09-4EBE8A98D189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AEAAB0D0-98DD-44FD-BEF8-035DBB9B0F89}" type="pres">
      <dgm:prSet presAssocID="{E1FA9FC2-F887-4E00-8CF5-2907C4891241}" presName="node" presStyleLbl="node1" presStyleIdx="7" presStyleCnt="8" custScaleX="165343" custScaleY="1318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65927-1BB9-42DC-83F2-0B3846B16582}" type="pres">
      <dgm:prSet presAssocID="{D17BFC72-F2B6-4EDB-9F2D-2F43A4A19043}" presName="sibTrans" presStyleLbl="sibTrans2D1" presStyleIdx="7" presStyleCnt="8"/>
      <dgm:spPr/>
      <dgm:t>
        <a:bodyPr/>
        <a:lstStyle/>
        <a:p>
          <a:endParaRPr lang="ru-RU"/>
        </a:p>
      </dgm:t>
    </dgm:pt>
    <dgm:pt modelId="{A84A1E52-D882-4ED9-BD66-79377774A9DE}" type="pres">
      <dgm:prSet presAssocID="{D17BFC72-F2B6-4EDB-9F2D-2F43A4A19043}" presName="connectorText" presStyleLbl="sibTrans2D1" presStyleIdx="7" presStyleCnt="8"/>
      <dgm:spPr/>
      <dgm:t>
        <a:bodyPr/>
        <a:lstStyle/>
        <a:p>
          <a:endParaRPr lang="ru-RU"/>
        </a:p>
      </dgm:t>
    </dgm:pt>
  </dgm:ptLst>
  <dgm:cxnLst>
    <dgm:cxn modelId="{922A0808-8279-44C5-BF13-E11FE3E267A7}" type="presOf" srcId="{F0D0E095-4778-43F0-A04B-5F46F5C77E4D}" destId="{17AE6C99-3736-437E-8556-01A0CC6B73F7}" srcOrd="1" destOrd="0" presId="urn:microsoft.com/office/officeart/2005/8/layout/cycle2"/>
    <dgm:cxn modelId="{3394D097-078A-462C-BAD0-3147A3F969F0}" type="presOf" srcId="{7CBB7466-FC43-46D3-A638-622E2AA06150}" destId="{02ED014E-B09E-49F4-9A7D-2D7872A4C301}" srcOrd="0" destOrd="0" presId="urn:microsoft.com/office/officeart/2005/8/layout/cycle2"/>
    <dgm:cxn modelId="{2997A81C-6AEC-4498-A4C0-26CB1E05448E}" type="presOf" srcId="{4FBD6075-80E4-422B-8FC0-399EE502F4D3}" destId="{22F6A327-A46D-4F5D-8EAE-31AD283614B8}" srcOrd="1" destOrd="0" presId="urn:microsoft.com/office/officeart/2005/8/layout/cycle2"/>
    <dgm:cxn modelId="{DC8025B1-22EE-4D36-AA7A-F3D74A1F791D}" type="presOf" srcId="{80531542-51C9-4767-AD5D-72E55C2DD16A}" destId="{2181A5DB-7EC2-40F3-B296-3442B7E99FCD}" srcOrd="1" destOrd="0" presId="urn:microsoft.com/office/officeart/2005/8/layout/cycle2"/>
    <dgm:cxn modelId="{A87DF626-2BAA-4358-A678-E6AF9F6A2695}" srcId="{B341E0F6-004B-4FBA-BCEF-FB6E281816A1}" destId="{361FCF7C-1676-49E4-9D6E-CE388D16370A}" srcOrd="0" destOrd="0" parTransId="{5C11D052-E008-48A6-8045-9B102BB8A0E3}" sibTransId="{4FBD6075-80E4-422B-8FC0-399EE502F4D3}"/>
    <dgm:cxn modelId="{D4436BA0-3BDE-48B4-8C06-75361D283126}" type="presOf" srcId="{361FCF7C-1676-49E4-9D6E-CE388D16370A}" destId="{308D984C-F383-4E69-89EB-2CA16137D1CC}" srcOrd="0" destOrd="0" presId="urn:microsoft.com/office/officeart/2005/8/layout/cycle2"/>
    <dgm:cxn modelId="{FA1F663C-E864-4A28-87C6-6F0B9BCF0A15}" srcId="{B341E0F6-004B-4FBA-BCEF-FB6E281816A1}" destId="{7EF16B7A-9635-40BE-8D77-489FD4DE3232}" srcOrd="3" destOrd="0" parTransId="{1BDE55EE-98BE-46DC-B1B1-A2FB25879810}" sibTransId="{0A3164A0-279D-4BF2-B28F-587A765F29D9}"/>
    <dgm:cxn modelId="{FB0649BE-1CF3-4A07-A1D6-3165583E398B}" srcId="{B341E0F6-004B-4FBA-BCEF-FB6E281816A1}" destId="{067141E2-44C5-4737-B2AF-A3F0F8FCFEC7}" srcOrd="4" destOrd="0" parTransId="{BD701E9C-AADA-46C9-AF70-913970974E9F}" sibTransId="{F0D0E095-4778-43F0-A04B-5F46F5C77E4D}"/>
    <dgm:cxn modelId="{544C3B2D-4EDE-4E52-9743-837B1C230C46}" type="presOf" srcId="{48D1A087-DB19-4F84-9860-D44BD56032C1}" destId="{F92F5598-CCF6-4A47-8A60-1607B3C306BD}" srcOrd="0" destOrd="0" presId="urn:microsoft.com/office/officeart/2005/8/layout/cycle2"/>
    <dgm:cxn modelId="{9228A5A5-85F4-42F3-B14A-2BBF982A9DB7}" type="presOf" srcId="{76D500B0-A74A-4775-80E2-591B9F3BC9BF}" destId="{0AEFBC19-C73C-4B23-8D42-F5431DAD6DAB}" srcOrd="0" destOrd="0" presId="urn:microsoft.com/office/officeart/2005/8/layout/cycle2"/>
    <dgm:cxn modelId="{4A72BAEB-39AA-4B1D-92F1-BBD37A40D5CC}" type="presOf" srcId="{D17BFC72-F2B6-4EDB-9F2D-2F43A4A19043}" destId="{A84A1E52-D882-4ED9-BD66-79377774A9DE}" srcOrd="1" destOrd="0" presId="urn:microsoft.com/office/officeart/2005/8/layout/cycle2"/>
    <dgm:cxn modelId="{85EEA1D6-B891-4CAB-84EE-DE8BF8CDF263}" srcId="{B341E0F6-004B-4FBA-BCEF-FB6E281816A1}" destId="{07CBD631-D146-46E3-B9E0-583FB6AC2690}" srcOrd="1" destOrd="0" parTransId="{A2E6B702-0A16-4D66-A9B5-5A000DAABF11}" sibTransId="{48D1A087-DB19-4F84-9860-D44BD56032C1}"/>
    <dgm:cxn modelId="{5246F662-DB14-4182-B5C4-CCD0483B5983}" type="presOf" srcId="{ABCD468A-82CE-4ECC-BA09-4EBE8A98D189}" destId="{32EB30DF-7551-4D68-AFFD-349E4A2E44E6}" srcOrd="1" destOrd="0" presId="urn:microsoft.com/office/officeart/2005/8/layout/cycle2"/>
    <dgm:cxn modelId="{DF521F87-D101-4CDF-9C45-B8C680837634}" srcId="{B341E0F6-004B-4FBA-BCEF-FB6E281816A1}" destId="{70E07B8F-15BC-47A7-821E-2E7D2DB2246F}" srcOrd="6" destOrd="0" parTransId="{AB85BB04-30F9-4B1B-9C5A-E3A5CE14E788}" sibTransId="{ABCD468A-82CE-4ECC-BA09-4EBE8A98D189}"/>
    <dgm:cxn modelId="{2A526C0A-A664-475A-8019-CDF7E67E0134}" type="presOf" srcId="{ABCD468A-82CE-4ECC-BA09-4EBE8A98D189}" destId="{4C0B6673-3AFC-4967-94CD-EE96B6F73546}" srcOrd="0" destOrd="0" presId="urn:microsoft.com/office/officeart/2005/8/layout/cycle2"/>
    <dgm:cxn modelId="{41B36BCB-148A-405A-89E6-CF0629C76672}" type="presOf" srcId="{76D500B0-A74A-4775-80E2-591B9F3BC9BF}" destId="{36749487-01C1-4B0F-9009-8F6FF6068488}" srcOrd="1" destOrd="0" presId="urn:microsoft.com/office/officeart/2005/8/layout/cycle2"/>
    <dgm:cxn modelId="{9406B68E-5CF6-4FDF-A784-D5DD5D352A1E}" type="presOf" srcId="{067141E2-44C5-4737-B2AF-A3F0F8FCFEC7}" destId="{244E173F-1B00-44CA-A68B-3F777F12E148}" srcOrd="0" destOrd="0" presId="urn:microsoft.com/office/officeart/2005/8/layout/cycle2"/>
    <dgm:cxn modelId="{6934FCC7-DCE9-4499-8B9C-18C5D96D68DA}" type="presOf" srcId="{48D1A087-DB19-4F84-9860-D44BD56032C1}" destId="{B575D9C7-FA08-4B26-8A75-65C778F49EE7}" srcOrd="1" destOrd="0" presId="urn:microsoft.com/office/officeart/2005/8/layout/cycle2"/>
    <dgm:cxn modelId="{AAEA7FC3-2448-4832-8EAC-3F6D9CEEC496}" type="presOf" srcId="{0A3164A0-279D-4BF2-B28F-587A765F29D9}" destId="{145288C0-57C6-4980-8DCF-23F0FA99E1C6}" srcOrd="1" destOrd="0" presId="urn:microsoft.com/office/officeart/2005/8/layout/cycle2"/>
    <dgm:cxn modelId="{9A70A474-060E-4FDC-B214-B276C807F354}" type="presOf" srcId="{80531542-51C9-4767-AD5D-72E55C2DD16A}" destId="{3FAD8C62-E9AB-45D3-B9AD-5C3FE7C8CF3F}" srcOrd="0" destOrd="0" presId="urn:microsoft.com/office/officeart/2005/8/layout/cycle2"/>
    <dgm:cxn modelId="{E806CE8D-5EC8-44DF-8377-8DF5AFE5D3CA}" srcId="{B341E0F6-004B-4FBA-BCEF-FB6E281816A1}" destId="{E1FA9FC2-F887-4E00-8CF5-2907C4891241}" srcOrd="7" destOrd="0" parTransId="{6BA09902-1AD5-43AE-9528-19E440F98F26}" sibTransId="{D17BFC72-F2B6-4EDB-9F2D-2F43A4A19043}"/>
    <dgm:cxn modelId="{C5E5CB46-4CA9-47E8-8336-4A884D3CC6E1}" type="presOf" srcId="{D17BFC72-F2B6-4EDB-9F2D-2F43A4A19043}" destId="{DEE65927-1BB9-42DC-83F2-0B3846B16582}" srcOrd="0" destOrd="0" presId="urn:microsoft.com/office/officeart/2005/8/layout/cycle2"/>
    <dgm:cxn modelId="{8CD8A245-933C-40F9-B5EE-554099C72DB5}" type="presOf" srcId="{7EF16B7A-9635-40BE-8D77-489FD4DE3232}" destId="{55C06C54-2821-4F91-B924-5A413B34D9EC}" srcOrd="0" destOrd="0" presId="urn:microsoft.com/office/officeart/2005/8/layout/cycle2"/>
    <dgm:cxn modelId="{40CB9992-CB6B-4F3A-8729-788D23D1F6E9}" srcId="{B341E0F6-004B-4FBA-BCEF-FB6E281816A1}" destId="{C9D0668D-7846-464B-B44C-13D7CEC09624}" srcOrd="2" destOrd="0" parTransId="{D867988D-BFC1-4247-AA88-571B9A0EBA0C}" sibTransId="{76D500B0-A74A-4775-80E2-591B9F3BC9BF}"/>
    <dgm:cxn modelId="{54F855D8-8245-45A3-9FDC-5AE68B2CA778}" type="presOf" srcId="{B341E0F6-004B-4FBA-BCEF-FB6E281816A1}" destId="{902C1FA0-3D27-4200-9012-283E44B8B452}" srcOrd="0" destOrd="0" presId="urn:microsoft.com/office/officeart/2005/8/layout/cycle2"/>
    <dgm:cxn modelId="{90E301C9-C500-4A19-B35A-630BB6BF5CBD}" type="presOf" srcId="{4FBD6075-80E4-422B-8FC0-399EE502F4D3}" destId="{9AE8F1D1-BA1D-4B4B-8A5A-5F4B14F2A7DA}" srcOrd="0" destOrd="0" presId="urn:microsoft.com/office/officeart/2005/8/layout/cycle2"/>
    <dgm:cxn modelId="{B63A02AA-FFAB-4993-98EB-48FB50D4C7F3}" type="presOf" srcId="{07CBD631-D146-46E3-B9E0-583FB6AC2690}" destId="{A2BE8F82-A010-4FA6-BD0D-EEC561DDD91D}" srcOrd="0" destOrd="0" presId="urn:microsoft.com/office/officeart/2005/8/layout/cycle2"/>
    <dgm:cxn modelId="{1C33A8D6-04D5-429B-9059-88622276CC42}" type="presOf" srcId="{C9D0668D-7846-464B-B44C-13D7CEC09624}" destId="{9E249079-CCFA-449C-B11D-EA2F674A106D}" srcOrd="0" destOrd="0" presId="urn:microsoft.com/office/officeart/2005/8/layout/cycle2"/>
    <dgm:cxn modelId="{16C23716-B640-4952-A037-411EF7126FE3}" type="presOf" srcId="{0A3164A0-279D-4BF2-B28F-587A765F29D9}" destId="{19C70CC0-6B11-474D-80ED-80ECB23094A9}" srcOrd="0" destOrd="0" presId="urn:microsoft.com/office/officeart/2005/8/layout/cycle2"/>
    <dgm:cxn modelId="{9222899A-E34A-4AE2-A73F-BF133BE38889}" type="presOf" srcId="{E1FA9FC2-F887-4E00-8CF5-2907C4891241}" destId="{AEAAB0D0-98DD-44FD-BEF8-035DBB9B0F89}" srcOrd="0" destOrd="0" presId="urn:microsoft.com/office/officeart/2005/8/layout/cycle2"/>
    <dgm:cxn modelId="{8E13F95A-3F7F-4DA0-A506-980F7E3923C5}" type="presOf" srcId="{F0D0E095-4778-43F0-A04B-5F46F5C77E4D}" destId="{5097AF18-AB00-4D4E-9C24-4AE5E66CB98E}" srcOrd="0" destOrd="0" presId="urn:microsoft.com/office/officeart/2005/8/layout/cycle2"/>
    <dgm:cxn modelId="{BC808AEE-CDB9-4504-A562-08AAAF459BDF}" type="presOf" srcId="{70E07B8F-15BC-47A7-821E-2E7D2DB2246F}" destId="{A249E835-99EA-45B1-87D0-6457EE913EAD}" srcOrd="0" destOrd="0" presId="urn:microsoft.com/office/officeart/2005/8/layout/cycle2"/>
    <dgm:cxn modelId="{9C9B6C27-4421-484A-AD9A-43104FBE073D}" srcId="{B341E0F6-004B-4FBA-BCEF-FB6E281816A1}" destId="{7CBB7466-FC43-46D3-A638-622E2AA06150}" srcOrd="5" destOrd="0" parTransId="{DBB6B969-C9D6-4C46-B412-70996CFBA4E8}" sibTransId="{80531542-51C9-4767-AD5D-72E55C2DD16A}"/>
    <dgm:cxn modelId="{39D6E3DD-C449-4C4C-B72A-C07722C847D8}" type="presParOf" srcId="{902C1FA0-3D27-4200-9012-283E44B8B452}" destId="{308D984C-F383-4E69-89EB-2CA16137D1CC}" srcOrd="0" destOrd="0" presId="urn:microsoft.com/office/officeart/2005/8/layout/cycle2"/>
    <dgm:cxn modelId="{6ECDB8C8-620D-48F2-BC08-5381087D1F69}" type="presParOf" srcId="{902C1FA0-3D27-4200-9012-283E44B8B452}" destId="{9AE8F1D1-BA1D-4B4B-8A5A-5F4B14F2A7DA}" srcOrd="1" destOrd="0" presId="urn:microsoft.com/office/officeart/2005/8/layout/cycle2"/>
    <dgm:cxn modelId="{678AC3FA-F1F5-4F40-8B76-34A5D5A770E2}" type="presParOf" srcId="{9AE8F1D1-BA1D-4B4B-8A5A-5F4B14F2A7DA}" destId="{22F6A327-A46D-4F5D-8EAE-31AD283614B8}" srcOrd="0" destOrd="0" presId="urn:microsoft.com/office/officeart/2005/8/layout/cycle2"/>
    <dgm:cxn modelId="{915C593E-D5DB-4D9E-A0B7-1E02E6BB1942}" type="presParOf" srcId="{902C1FA0-3D27-4200-9012-283E44B8B452}" destId="{A2BE8F82-A010-4FA6-BD0D-EEC561DDD91D}" srcOrd="2" destOrd="0" presId="urn:microsoft.com/office/officeart/2005/8/layout/cycle2"/>
    <dgm:cxn modelId="{EB65EDFA-4655-43B3-AAA1-64D2E8DEA998}" type="presParOf" srcId="{902C1FA0-3D27-4200-9012-283E44B8B452}" destId="{F92F5598-CCF6-4A47-8A60-1607B3C306BD}" srcOrd="3" destOrd="0" presId="urn:microsoft.com/office/officeart/2005/8/layout/cycle2"/>
    <dgm:cxn modelId="{08B14681-9A7E-4654-820C-DBF8CF753328}" type="presParOf" srcId="{F92F5598-CCF6-4A47-8A60-1607B3C306BD}" destId="{B575D9C7-FA08-4B26-8A75-65C778F49EE7}" srcOrd="0" destOrd="0" presId="urn:microsoft.com/office/officeart/2005/8/layout/cycle2"/>
    <dgm:cxn modelId="{AC4C1936-5D38-4AF0-A7A4-B69791387495}" type="presParOf" srcId="{902C1FA0-3D27-4200-9012-283E44B8B452}" destId="{9E249079-CCFA-449C-B11D-EA2F674A106D}" srcOrd="4" destOrd="0" presId="urn:microsoft.com/office/officeart/2005/8/layout/cycle2"/>
    <dgm:cxn modelId="{442DB981-33C5-438B-BE68-87008AA09F6B}" type="presParOf" srcId="{902C1FA0-3D27-4200-9012-283E44B8B452}" destId="{0AEFBC19-C73C-4B23-8D42-F5431DAD6DAB}" srcOrd="5" destOrd="0" presId="urn:microsoft.com/office/officeart/2005/8/layout/cycle2"/>
    <dgm:cxn modelId="{AFEF8985-EB3D-4C5A-9921-F7A214460C3E}" type="presParOf" srcId="{0AEFBC19-C73C-4B23-8D42-F5431DAD6DAB}" destId="{36749487-01C1-4B0F-9009-8F6FF6068488}" srcOrd="0" destOrd="0" presId="urn:microsoft.com/office/officeart/2005/8/layout/cycle2"/>
    <dgm:cxn modelId="{D2C38752-65CB-4110-89F4-70B11C31A10B}" type="presParOf" srcId="{902C1FA0-3D27-4200-9012-283E44B8B452}" destId="{55C06C54-2821-4F91-B924-5A413B34D9EC}" srcOrd="6" destOrd="0" presId="urn:microsoft.com/office/officeart/2005/8/layout/cycle2"/>
    <dgm:cxn modelId="{D912AF85-B2EE-47B8-B710-685BB2CAF0AF}" type="presParOf" srcId="{902C1FA0-3D27-4200-9012-283E44B8B452}" destId="{19C70CC0-6B11-474D-80ED-80ECB23094A9}" srcOrd="7" destOrd="0" presId="urn:microsoft.com/office/officeart/2005/8/layout/cycle2"/>
    <dgm:cxn modelId="{E5C50FDF-0186-485D-A43C-1ADB79405582}" type="presParOf" srcId="{19C70CC0-6B11-474D-80ED-80ECB23094A9}" destId="{145288C0-57C6-4980-8DCF-23F0FA99E1C6}" srcOrd="0" destOrd="0" presId="urn:microsoft.com/office/officeart/2005/8/layout/cycle2"/>
    <dgm:cxn modelId="{FA237937-140F-4F0C-B0C0-7576A82D2B78}" type="presParOf" srcId="{902C1FA0-3D27-4200-9012-283E44B8B452}" destId="{244E173F-1B00-44CA-A68B-3F777F12E148}" srcOrd="8" destOrd="0" presId="urn:microsoft.com/office/officeart/2005/8/layout/cycle2"/>
    <dgm:cxn modelId="{C0974C47-7FAE-431A-8D50-013C04EA4E67}" type="presParOf" srcId="{902C1FA0-3D27-4200-9012-283E44B8B452}" destId="{5097AF18-AB00-4D4E-9C24-4AE5E66CB98E}" srcOrd="9" destOrd="0" presId="urn:microsoft.com/office/officeart/2005/8/layout/cycle2"/>
    <dgm:cxn modelId="{895508BA-235E-4F45-B4AF-AD28E8232815}" type="presParOf" srcId="{5097AF18-AB00-4D4E-9C24-4AE5E66CB98E}" destId="{17AE6C99-3736-437E-8556-01A0CC6B73F7}" srcOrd="0" destOrd="0" presId="urn:microsoft.com/office/officeart/2005/8/layout/cycle2"/>
    <dgm:cxn modelId="{C68E21D0-E1B0-4A14-AEE4-ECAC333CA73A}" type="presParOf" srcId="{902C1FA0-3D27-4200-9012-283E44B8B452}" destId="{02ED014E-B09E-49F4-9A7D-2D7872A4C301}" srcOrd="10" destOrd="0" presId="urn:microsoft.com/office/officeart/2005/8/layout/cycle2"/>
    <dgm:cxn modelId="{56163606-A90B-48C4-A922-F599BF23CB99}" type="presParOf" srcId="{902C1FA0-3D27-4200-9012-283E44B8B452}" destId="{3FAD8C62-E9AB-45D3-B9AD-5C3FE7C8CF3F}" srcOrd="11" destOrd="0" presId="urn:microsoft.com/office/officeart/2005/8/layout/cycle2"/>
    <dgm:cxn modelId="{D281AECA-ABA4-44AC-9A04-AD967DB124CB}" type="presParOf" srcId="{3FAD8C62-E9AB-45D3-B9AD-5C3FE7C8CF3F}" destId="{2181A5DB-7EC2-40F3-B296-3442B7E99FCD}" srcOrd="0" destOrd="0" presId="urn:microsoft.com/office/officeart/2005/8/layout/cycle2"/>
    <dgm:cxn modelId="{8F1374F2-4C2B-4809-A7CB-1B6AF349F7B1}" type="presParOf" srcId="{902C1FA0-3D27-4200-9012-283E44B8B452}" destId="{A249E835-99EA-45B1-87D0-6457EE913EAD}" srcOrd="12" destOrd="0" presId="urn:microsoft.com/office/officeart/2005/8/layout/cycle2"/>
    <dgm:cxn modelId="{C83B1672-18DB-494A-8668-F84D4E4645BA}" type="presParOf" srcId="{902C1FA0-3D27-4200-9012-283E44B8B452}" destId="{4C0B6673-3AFC-4967-94CD-EE96B6F73546}" srcOrd="13" destOrd="0" presId="urn:microsoft.com/office/officeart/2005/8/layout/cycle2"/>
    <dgm:cxn modelId="{43F04475-71B0-4285-B9D7-E543A23406AE}" type="presParOf" srcId="{4C0B6673-3AFC-4967-94CD-EE96B6F73546}" destId="{32EB30DF-7551-4D68-AFFD-349E4A2E44E6}" srcOrd="0" destOrd="0" presId="urn:microsoft.com/office/officeart/2005/8/layout/cycle2"/>
    <dgm:cxn modelId="{43DA030F-68F5-453F-8635-7E24C598DA77}" type="presParOf" srcId="{902C1FA0-3D27-4200-9012-283E44B8B452}" destId="{AEAAB0D0-98DD-44FD-BEF8-035DBB9B0F89}" srcOrd="14" destOrd="0" presId="urn:microsoft.com/office/officeart/2005/8/layout/cycle2"/>
    <dgm:cxn modelId="{0DF4A2BF-2238-486C-AB03-1AF7798700EE}" type="presParOf" srcId="{902C1FA0-3D27-4200-9012-283E44B8B452}" destId="{DEE65927-1BB9-42DC-83F2-0B3846B16582}" srcOrd="15" destOrd="0" presId="urn:microsoft.com/office/officeart/2005/8/layout/cycle2"/>
    <dgm:cxn modelId="{F0122BFC-88E2-43A2-9B26-05C745F1DE53}" type="presParOf" srcId="{DEE65927-1BB9-42DC-83F2-0B3846B16582}" destId="{A84A1E52-D882-4ED9-BD66-79377774A9D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660B90-81F3-4FDC-8475-0538E669B006}">
      <dsp:nvSpPr>
        <dsp:cNvPr id="0" name=""/>
        <dsp:cNvSpPr/>
      </dsp:nvSpPr>
      <dsp:spPr>
        <a:xfrm>
          <a:off x="653472" y="0"/>
          <a:ext cx="7406022" cy="633670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36DA1E-5AFF-437C-B016-887F4E7338F5}">
      <dsp:nvSpPr>
        <dsp:cNvPr id="0" name=""/>
        <dsp:cNvSpPr/>
      </dsp:nvSpPr>
      <dsp:spPr>
        <a:xfrm>
          <a:off x="599" y="2086473"/>
          <a:ext cx="2010303" cy="21637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Кинетический чудо-песок</a:t>
          </a:r>
          <a:endParaRPr lang="ru-RU" sz="1800" kern="1200" dirty="0"/>
        </a:p>
      </dsp:txBody>
      <dsp:txXfrm>
        <a:off x="98734" y="2184608"/>
        <a:ext cx="1814033" cy="1967486"/>
      </dsp:txXfrm>
    </dsp:sp>
    <dsp:sp modelId="{23713F0C-619A-4FA4-8B40-BFA4C0DB3EF3}">
      <dsp:nvSpPr>
        <dsp:cNvPr id="0" name=""/>
        <dsp:cNvSpPr/>
      </dsp:nvSpPr>
      <dsp:spPr>
        <a:xfrm>
          <a:off x="2292968" y="1901011"/>
          <a:ext cx="1815795" cy="25346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созданный в 2013 году в Швеции</a:t>
          </a:r>
          <a:endParaRPr lang="ru-RU" sz="2000" kern="1200" dirty="0"/>
        </a:p>
      </dsp:txBody>
      <dsp:txXfrm>
        <a:off x="2381608" y="1989651"/>
        <a:ext cx="1638515" cy="2357401"/>
      </dsp:txXfrm>
    </dsp:sp>
    <dsp:sp modelId="{64E55BDA-4A5C-45A5-8E88-21CA5DE3302E}">
      <dsp:nvSpPr>
        <dsp:cNvPr id="0" name=""/>
        <dsp:cNvSpPr/>
      </dsp:nvSpPr>
      <dsp:spPr>
        <a:xfrm>
          <a:off x="4390829" y="2241026"/>
          <a:ext cx="1512830" cy="18546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состав:</a:t>
          </a:r>
          <a:endParaRPr lang="ru-RU" sz="1800" kern="1200" dirty="0"/>
        </a:p>
      </dsp:txBody>
      <dsp:txXfrm>
        <a:off x="4464679" y="2314876"/>
        <a:ext cx="1365130" cy="1706951"/>
      </dsp:txXfrm>
    </dsp:sp>
    <dsp:sp modelId="{61ADF5B4-15A9-48D7-90F7-50A8CF97B0B4}">
      <dsp:nvSpPr>
        <dsp:cNvPr id="0" name=""/>
        <dsp:cNvSpPr/>
      </dsp:nvSpPr>
      <dsp:spPr>
        <a:xfrm>
          <a:off x="6031085" y="1313712"/>
          <a:ext cx="2526643" cy="37092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98% чистого кварцевого песка 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/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2% щепотка магии  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из силиконового полимера, который применяется в пищевой промышленности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/>
        </a:p>
      </dsp:txBody>
      <dsp:txXfrm>
        <a:off x="6154426" y="1437053"/>
        <a:ext cx="2279961" cy="34625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8D984C-F383-4E69-89EB-2CA16137D1CC}">
      <dsp:nvSpPr>
        <dsp:cNvPr id="0" name=""/>
        <dsp:cNvSpPr/>
      </dsp:nvSpPr>
      <dsp:spPr>
        <a:xfrm>
          <a:off x="2897298" y="-202864"/>
          <a:ext cx="2126282" cy="16960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 тянется</a:t>
          </a:r>
          <a:endParaRPr lang="ru-RU" sz="1600" b="1" kern="1200" dirty="0"/>
        </a:p>
      </dsp:txBody>
      <dsp:txXfrm>
        <a:off x="3208685" y="45523"/>
        <a:ext cx="1503508" cy="1199321"/>
      </dsp:txXfrm>
    </dsp:sp>
    <dsp:sp modelId="{9AE8F1D1-BA1D-4B4B-8A5A-5F4B14F2A7DA}">
      <dsp:nvSpPr>
        <dsp:cNvPr id="0" name=""/>
        <dsp:cNvSpPr/>
      </dsp:nvSpPr>
      <dsp:spPr>
        <a:xfrm rot="12150000">
          <a:off x="4824547" y="798322"/>
          <a:ext cx="59022" cy="4340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10800000">
        <a:off x="4841580" y="888514"/>
        <a:ext cx="41315" cy="260411"/>
      </dsp:txXfrm>
    </dsp:sp>
    <dsp:sp modelId="{A2BE8F82-A010-4FA6-BD0D-EEC561DDD91D}">
      <dsp:nvSpPr>
        <dsp:cNvPr id="0" name=""/>
        <dsp:cNvSpPr/>
      </dsp:nvSpPr>
      <dsp:spPr>
        <a:xfrm>
          <a:off x="4681448" y="536154"/>
          <a:ext cx="2126282" cy="16960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 пластичный</a:t>
          </a:r>
          <a:endParaRPr lang="ru-RU" sz="1600" b="1" kern="1200" dirty="0"/>
        </a:p>
      </dsp:txBody>
      <dsp:txXfrm>
        <a:off x="4992835" y="784541"/>
        <a:ext cx="1503508" cy="1199321"/>
      </dsp:txXfrm>
    </dsp:sp>
    <dsp:sp modelId="{F92F5598-CCF6-4A47-8A60-1607B3C306BD}">
      <dsp:nvSpPr>
        <dsp:cNvPr id="0" name=""/>
        <dsp:cNvSpPr/>
      </dsp:nvSpPr>
      <dsp:spPr>
        <a:xfrm rot="4050000">
          <a:off x="6063201" y="2056662"/>
          <a:ext cx="99638" cy="4340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>
        <a:off x="6072427" y="2129658"/>
        <a:ext cx="69747" cy="260411"/>
      </dsp:txXfrm>
    </dsp:sp>
    <dsp:sp modelId="{9E249079-CCFA-449C-B11D-EA2F674A106D}">
      <dsp:nvSpPr>
        <dsp:cNvPr id="0" name=""/>
        <dsp:cNvSpPr/>
      </dsp:nvSpPr>
      <dsp:spPr>
        <a:xfrm>
          <a:off x="5420467" y="2320304"/>
          <a:ext cx="2126282" cy="16960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 экологичный</a:t>
          </a:r>
          <a:endParaRPr lang="ru-RU" sz="1600" b="1" kern="1200" dirty="0"/>
        </a:p>
      </dsp:txBody>
      <dsp:txXfrm>
        <a:off x="5731854" y="2568691"/>
        <a:ext cx="1503508" cy="1199321"/>
      </dsp:txXfrm>
    </dsp:sp>
    <dsp:sp modelId="{0AEFBC19-C73C-4B23-8D42-F5431DAD6DAB}">
      <dsp:nvSpPr>
        <dsp:cNvPr id="0" name=""/>
        <dsp:cNvSpPr/>
      </dsp:nvSpPr>
      <dsp:spPr>
        <a:xfrm rot="6750000">
          <a:off x="6065359" y="3840812"/>
          <a:ext cx="99638" cy="4340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10800000">
        <a:off x="6086024" y="3913808"/>
        <a:ext cx="69747" cy="260411"/>
      </dsp:txXfrm>
    </dsp:sp>
    <dsp:sp modelId="{55C06C54-2821-4F91-B924-5A413B34D9EC}">
      <dsp:nvSpPr>
        <dsp:cNvPr id="0" name=""/>
        <dsp:cNvSpPr/>
      </dsp:nvSpPr>
      <dsp:spPr>
        <a:xfrm>
          <a:off x="4681448" y="4104454"/>
          <a:ext cx="2126282" cy="16960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 отлично лепится</a:t>
          </a:r>
          <a:endParaRPr lang="ru-RU" sz="1600" b="1" kern="1200" dirty="0"/>
        </a:p>
      </dsp:txBody>
      <dsp:txXfrm>
        <a:off x="4992835" y="4352841"/>
        <a:ext cx="1503508" cy="1199321"/>
      </dsp:txXfrm>
    </dsp:sp>
    <dsp:sp modelId="{19C70CC0-6B11-474D-80ED-80ECB23094A9}">
      <dsp:nvSpPr>
        <dsp:cNvPr id="0" name=""/>
        <dsp:cNvSpPr/>
      </dsp:nvSpPr>
      <dsp:spPr>
        <a:xfrm rot="20250000">
          <a:off x="4821460" y="5105641"/>
          <a:ext cx="59022" cy="4340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>
        <a:off x="4822134" y="5195833"/>
        <a:ext cx="41315" cy="260411"/>
      </dsp:txXfrm>
    </dsp:sp>
    <dsp:sp modelId="{244E173F-1B00-44CA-A68B-3F777F12E148}">
      <dsp:nvSpPr>
        <dsp:cNvPr id="0" name=""/>
        <dsp:cNvSpPr/>
      </dsp:nvSpPr>
      <dsp:spPr>
        <a:xfrm>
          <a:off x="2897298" y="4843473"/>
          <a:ext cx="2126282" cy="16960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 никогда не засыхает</a:t>
          </a:r>
          <a:endParaRPr lang="ru-RU" sz="1600" b="1" kern="1200" dirty="0"/>
        </a:p>
      </dsp:txBody>
      <dsp:txXfrm>
        <a:off x="3208685" y="5091860"/>
        <a:ext cx="1503508" cy="1199321"/>
      </dsp:txXfrm>
    </dsp:sp>
    <dsp:sp modelId="{5097AF18-AB00-4D4E-9C24-4AE5E66CB98E}">
      <dsp:nvSpPr>
        <dsp:cNvPr id="0" name=""/>
        <dsp:cNvSpPr/>
      </dsp:nvSpPr>
      <dsp:spPr>
        <a:xfrm rot="1350000">
          <a:off x="3037310" y="5104362"/>
          <a:ext cx="59022" cy="4340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>
        <a:off x="3037984" y="5187778"/>
        <a:ext cx="41315" cy="260411"/>
      </dsp:txXfrm>
    </dsp:sp>
    <dsp:sp modelId="{02ED014E-B09E-49F4-9A7D-2D7872A4C301}">
      <dsp:nvSpPr>
        <dsp:cNvPr id="0" name=""/>
        <dsp:cNvSpPr/>
      </dsp:nvSpPr>
      <dsp:spPr>
        <a:xfrm>
          <a:off x="1113148" y="4104454"/>
          <a:ext cx="2126282" cy="16960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 не оставляет пятен</a:t>
          </a:r>
          <a:endParaRPr lang="ru-RU" sz="1600" b="1" kern="1200" dirty="0"/>
        </a:p>
      </dsp:txBody>
      <dsp:txXfrm>
        <a:off x="1424535" y="4352841"/>
        <a:ext cx="1503508" cy="1199321"/>
      </dsp:txXfrm>
    </dsp:sp>
    <dsp:sp modelId="{3FAD8C62-E9AB-45D3-B9AD-5C3FE7C8CF3F}">
      <dsp:nvSpPr>
        <dsp:cNvPr id="0" name=""/>
        <dsp:cNvSpPr/>
      </dsp:nvSpPr>
      <dsp:spPr>
        <a:xfrm rot="14850000">
          <a:off x="1758040" y="3846022"/>
          <a:ext cx="99638" cy="4340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10800000">
        <a:off x="1778705" y="3946634"/>
        <a:ext cx="69747" cy="260411"/>
      </dsp:txXfrm>
    </dsp:sp>
    <dsp:sp modelId="{A249E835-99EA-45B1-87D0-6457EE913EAD}">
      <dsp:nvSpPr>
        <dsp:cNvPr id="0" name=""/>
        <dsp:cNvSpPr/>
      </dsp:nvSpPr>
      <dsp:spPr>
        <a:xfrm>
          <a:off x="374129" y="2320304"/>
          <a:ext cx="2126282" cy="16960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 в составе настоящий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 песок</a:t>
          </a:r>
          <a:endParaRPr lang="ru-RU" sz="1600" b="1" kern="1200" dirty="0"/>
        </a:p>
      </dsp:txBody>
      <dsp:txXfrm>
        <a:off x="685516" y="2568691"/>
        <a:ext cx="1503508" cy="1199321"/>
      </dsp:txXfrm>
    </dsp:sp>
    <dsp:sp modelId="{4C0B6673-3AFC-4967-94CD-EE96B6F73546}">
      <dsp:nvSpPr>
        <dsp:cNvPr id="0" name=""/>
        <dsp:cNvSpPr/>
      </dsp:nvSpPr>
      <dsp:spPr>
        <a:xfrm rot="17550000">
          <a:off x="1755882" y="2061872"/>
          <a:ext cx="99638" cy="4340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>
        <a:off x="1765108" y="2162484"/>
        <a:ext cx="69747" cy="260411"/>
      </dsp:txXfrm>
    </dsp:sp>
    <dsp:sp modelId="{AEAAB0D0-98DD-44FD-BEF8-035DBB9B0F89}">
      <dsp:nvSpPr>
        <dsp:cNvPr id="0" name=""/>
        <dsp:cNvSpPr/>
      </dsp:nvSpPr>
      <dsp:spPr>
        <a:xfrm>
          <a:off x="1113148" y="536154"/>
          <a:ext cx="2126282" cy="16960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 воздушный и рассыпчатый</a:t>
          </a:r>
          <a:endParaRPr lang="ru-RU" sz="1600" b="1" kern="1200" dirty="0"/>
        </a:p>
      </dsp:txBody>
      <dsp:txXfrm>
        <a:off x="1424535" y="784541"/>
        <a:ext cx="1503508" cy="1199321"/>
      </dsp:txXfrm>
    </dsp:sp>
    <dsp:sp modelId="{DEE65927-1BB9-42DC-83F2-0B3846B16582}">
      <dsp:nvSpPr>
        <dsp:cNvPr id="0" name=""/>
        <dsp:cNvSpPr/>
      </dsp:nvSpPr>
      <dsp:spPr>
        <a:xfrm rot="9450000">
          <a:off x="3040397" y="797043"/>
          <a:ext cx="59022" cy="4340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10800000">
        <a:off x="3057430" y="880459"/>
        <a:ext cx="41315" cy="2604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FE461-E4DB-4FD6-80D3-2A0724EECB94}" type="datetimeFigureOut">
              <a:rPr lang="ru-RU" smtClean="0"/>
              <a:t>07.10.2019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D8430-9761-4455-8043-6632976F1D1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7946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AB85CC-465E-4ABB-B361-D2F23934229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advClick="0" advTm="10000">
    <p:strips dir="r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41C5D0-ED2B-4420-8EF5-21422E8A972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10000">
    <p:strips dir="r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0C901-5B16-4C68-B263-CC0E96457AD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10000">
    <p:strips dir="r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B38D8A-B0FC-45F0-AB45-E270F4A4BCB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 advTm="10000">
    <p:strips dir="r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061609-B7C0-4812-9FAD-046044D6D25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10000">
    <p:strips dir="r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C02689-4CDA-4A84-9710-4C8767CB38A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advClick="0" advTm="10000">
    <p:strips dir="r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F88377-686B-43E3-97D6-411200D0A45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advClick="0" advTm="10000">
    <p:strips dir="r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28E736-910E-4992-B347-AE9C96B7D75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10000">
    <p:strips dir="r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D0FAF-E11C-466E-A9EA-AC469BD6E0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10000">
    <p:strips dir="r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B50F84-AD5B-4CD4-9E84-AE580B94D47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10000">
    <p:strips dir="r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A11E3F-FF84-4118-992D-FAE69100167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advClick="0" advTm="10000">
    <p:strips dir="r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64D2E7E4-596A-4A18-9D50-61DA937C2F6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10000">
    <p:strips dir="ru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244225" y="908720"/>
            <a:ext cx="8695222" cy="5758697"/>
            <a:chOff x="245597" y="976208"/>
            <a:chExt cx="9206607" cy="5686393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545" t="16976" r="6450" b="18521"/>
            <a:stretch/>
          </p:blipFill>
          <p:spPr>
            <a:xfrm>
              <a:off x="245597" y="976208"/>
              <a:ext cx="4104456" cy="460851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3" name="Прямоугольник 2"/>
            <p:cNvSpPr/>
            <p:nvPr/>
          </p:nvSpPr>
          <p:spPr>
            <a:xfrm>
              <a:off x="4038956" y="999512"/>
              <a:ext cx="5413248" cy="566308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Кинетический </a:t>
              </a:r>
            </a:p>
            <a:p>
              <a:pPr algn="ctr"/>
              <a:r>
                <a:rPr lang="ru-RU" sz="5400" b="1" cap="none" spc="0" dirty="0" smtClean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чудо-песок</a:t>
              </a:r>
              <a:endParaRPr lang="ru-RU" sz="5400" dirty="0"/>
            </a:p>
            <a:p>
              <a:pPr algn="ctr"/>
              <a:r>
                <a:rPr lang="ru-RU" sz="5400" dirty="0" smtClean="0"/>
                <a:t> </a:t>
              </a:r>
              <a:r>
                <a:rPr lang="ru-RU" sz="40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новый </a:t>
              </a:r>
              <a:endPara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endParaRPr>
            </a:p>
            <a:p>
              <a:pPr algn="ctr"/>
              <a:r>
                <a:rPr lang="ru-RU" sz="4000" b="1" dirty="0" smtClean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материал </a:t>
              </a:r>
              <a:endPara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endParaRPr>
            </a:p>
            <a:p>
              <a:pPr algn="ctr"/>
              <a:r>
                <a:rPr lang="ru-RU" sz="40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для</a:t>
              </a:r>
            </a:p>
            <a:p>
              <a:pPr algn="ctr"/>
              <a:r>
                <a:rPr lang="ru-RU" sz="4000" b="1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 игр и </a:t>
              </a:r>
              <a:endPara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endParaRPr>
            </a:p>
            <a:p>
              <a:pPr algn="ctr"/>
              <a:r>
                <a:rPr lang="ru-RU" sz="4000" b="1" dirty="0" smtClean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творчества</a:t>
              </a:r>
            </a:p>
            <a:p>
              <a:pPr algn="ctr"/>
              <a:r>
                <a:rPr lang="ru-RU" sz="4000" b="1" dirty="0" smtClean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 от 3 лет</a:t>
              </a:r>
              <a:endPara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20891" y="21214"/>
            <a:ext cx="8671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Муниципальное автономное дошкольное образовательное учреждение центр развития ребёнка -  детский сад № 23 «Сказка»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890" y="5661248"/>
            <a:ext cx="4855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Воспитатель 1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квалификационной категории: Пищеркова  Виктория Игоревна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0429823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64096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«Наилучшая для малыша та игрушка,</a:t>
            </a:r>
          </a:p>
          <a:p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которую он может заставить по-разному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изменяться; для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маленьких детей наилучшая игрушка – это куча песка».</a:t>
            </a:r>
          </a:p>
          <a:p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К. Д. Ушинский</a:t>
            </a:r>
          </a:p>
        </p:txBody>
      </p:sp>
      <p:pic>
        <p:nvPicPr>
          <p:cNvPr id="1026" name="Picture 2" descr="C:\Users\ВИКТОРИЯ\Desktop\Кинет песок\22-iabt8Sn5cH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1365" y="2132856"/>
            <a:ext cx="4741035" cy="3555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591346549"/>
      </p:ext>
    </p:extLst>
  </p:cSld>
  <p:clrMapOvr>
    <a:masterClrMapping/>
  </p:clrMapOvr>
  <p:transition advClick="0" advTm="10000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898294964"/>
              </p:ext>
            </p:extLst>
          </p:nvPr>
        </p:nvGraphicFramePr>
        <p:xfrm>
          <a:off x="251520" y="332656"/>
          <a:ext cx="8712968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Похожее изображение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4640492"/>
            <a:ext cx="2664296" cy="22175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0071427"/>
      </p:ext>
    </p:extLst>
  </p:cSld>
  <p:clrMapOvr>
    <a:masterClrMapping/>
  </p:clrMapOvr>
  <p:transition advClick="0" advTm="10000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проект с кинетическим песком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136903" cy="55446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693769"/>
      </p:ext>
    </p:extLst>
  </p:cSld>
  <p:clrMapOvr>
    <a:masterClrMapping/>
  </p:clrMapOvr>
  <p:transition advClick="0" advTm="10000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836712"/>
            <a:ext cx="5326737" cy="31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4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95688776"/>
              </p:ext>
            </p:extLst>
          </p:nvPr>
        </p:nvGraphicFramePr>
        <p:xfrm>
          <a:off x="467544" y="260648"/>
          <a:ext cx="7920880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131840" y="2708920"/>
            <a:ext cx="2736304" cy="1475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Свойства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космического 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песка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765677"/>
      </p:ext>
    </p:extLst>
  </p:cSld>
  <p:clrMapOvr>
    <a:masterClrMapping/>
  </p:clrMapOvr>
  <p:transition advClick="0" advTm="10000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ИКТОРИЯ\Desktop\Кинет песок\07-gXV1lw9zvE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980728"/>
            <a:ext cx="3618402" cy="4824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pSp>
        <p:nvGrpSpPr>
          <p:cNvPr id="4" name="Группа 3"/>
          <p:cNvGrpSpPr/>
          <p:nvPr/>
        </p:nvGrpSpPr>
        <p:grpSpPr>
          <a:xfrm>
            <a:off x="395536" y="201216"/>
            <a:ext cx="4668011" cy="6425448"/>
            <a:chOff x="395536" y="201216"/>
            <a:chExt cx="4668011" cy="6425448"/>
          </a:xfrm>
        </p:grpSpPr>
        <p:pic>
          <p:nvPicPr>
            <p:cNvPr id="2051" name="Picture 3" descr="C:\Users\ВИКТОРИЯ\Desktop\Кинет песок\11_ZyxB21z0FY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01216"/>
              <a:ext cx="4668011" cy="350100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pic>
          <p:nvPicPr>
            <p:cNvPr id="2052" name="Picture 4" descr="C:\Users\ВИКТОРИЯ\Desktop\Кинет песок\01-0tSP1HSgCXs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3845736"/>
              <a:ext cx="3707904" cy="278092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</p:grpSp>
    </p:spTree>
    <p:extLst>
      <p:ext uri="{BB962C8B-B14F-4D97-AF65-F5344CB8AC3E}">
        <p14:creationId xmlns:p14="http://schemas.microsoft.com/office/powerpoint/2010/main" val="128990676"/>
      </p:ext>
    </p:extLst>
  </p:cSld>
  <p:clrMapOvr>
    <a:masterClrMapping/>
  </p:clrMapOvr>
  <p:transition advClick="0" advTm="10000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5328" y="42150"/>
            <a:ext cx="6003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виды работы в педагогической песочнице</a:t>
            </a:r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:</a:t>
            </a:r>
          </a:p>
        </p:txBody>
      </p:sp>
      <p:pic>
        <p:nvPicPr>
          <p:cNvPr id="3" name="Рисунок 2" descr="Похожее изображение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6136" y="1844824"/>
            <a:ext cx="2664296" cy="21473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79512" y="1119368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п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роектная деятельность(подводный мир, космос, следы зверей и т.д.)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конструирование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из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песка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рисование песком и на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песке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экспериментирование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составление узоров на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песке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диагностика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создание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картин на песке и “песочного мира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”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игры в адаптационный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период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создание песочных композиций и “секретов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”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Взаимодействие с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родителями может быть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представлено следующими </a:t>
            </a:r>
            <a:r>
              <a:rPr lang="ru-RU" b="1" u="sng" dirty="0">
                <a:solidFill>
                  <a:schemeClr val="bg2">
                    <a:lumMod val="25000"/>
                  </a:schemeClr>
                </a:solidFill>
              </a:rPr>
              <a:t>формами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а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нкетирование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, тестирование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родителей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п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росветительская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работа с родителями в форме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лекций, семинаров</a:t>
            </a: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-практикумов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, круглых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столов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п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ривлечение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родителей к изготовлению методических пособий для работы с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песком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Фотовыставка “Пусть не сердятся родители, что измажутся строители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”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Индивидуальная консультативная работа</a:t>
            </a:r>
          </a:p>
        </p:txBody>
      </p:sp>
    </p:spTree>
    <p:extLst>
      <p:ext uri="{BB962C8B-B14F-4D97-AF65-F5344CB8AC3E}">
        <p14:creationId xmlns:p14="http://schemas.microsoft.com/office/powerpoint/2010/main" val="4291341693"/>
      </p:ext>
    </p:extLst>
  </p:cSld>
  <p:clrMapOvr>
    <a:masterClrMapping/>
  </p:clrMapOvr>
  <p:transition advClick="0" advTm="10000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инки по запросу проект с кинетическим песком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3744416" cy="2267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4" name="Группа 3"/>
          <p:cNvGrpSpPr/>
          <p:nvPr/>
        </p:nvGrpSpPr>
        <p:grpSpPr>
          <a:xfrm>
            <a:off x="220363" y="286909"/>
            <a:ext cx="8806819" cy="6309320"/>
            <a:chOff x="220363" y="286909"/>
            <a:chExt cx="8806819" cy="6309320"/>
          </a:xfrm>
        </p:grpSpPr>
        <p:pic>
          <p:nvPicPr>
            <p:cNvPr id="2" name="Рисунок 1" descr="Картинки по запросу проект с кинетическим песком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286909"/>
              <a:ext cx="4194349" cy="256570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3074" name="Picture 2" descr="C:\Users\ВИКТОРИЯ\Desktop\Кинет песок\03-QU20zJtD7K0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363" y="311914"/>
              <a:ext cx="4139952" cy="310496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pic>
          <p:nvPicPr>
            <p:cNvPr id="3075" name="Picture 3" descr="C:\Users\ВИКТОРИЯ\Desktop\Кинет песок\04-CIIyx-0EVyQ.jp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5182" y="3167229"/>
              <a:ext cx="4572000" cy="3429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5637357"/>
      </p:ext>
    </p:extLst>
  </p:cSld>
  <p:clrMapOvr>
    <a:masterClrMapping/>
  </p:clrMapOvr>
  <p:transition advClick="0" advTm="10000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00063"/>
            <a:ext cx="8643938" cy="257175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  <a:defRPr/>
            </a:pPr>
            <a:r>
              <a:rPr lang="ru-RU" sz="2000" b="1" dirty="0" smtClean="0">
                <a:solidFill>
                  <a:srgbClr val="003366"/>
                </a:solidFill>
              </a:rPr>
              <a:t> </a:t>
            </a:r>
            <a:r>
              <a:rPr lang="ru-RU" sz="2000" b="1" dirty="0" smtClean="0"/>
              <a:t>   </a:t>
            </a:r>
          </a:p>
          <a:p>
            <a:pPr eaLnBrk="1" hangingPunct="1">
              <a:buFontTx/>
              <a:buNone/>
              <a:defRPr/>
            </a:pPr>
            <a:endParaRPr lang="ru-RU" sz="2000" b="1" dirty="0" smtClean="0"/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rgbClr val="003366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283568" y="323498"/>
            <a:ext cx="8374630" cy="5776029"/>
            <a:chOff x="283568" y="323498"/>
            <a:chExt cx="8374630" cy="5776029"/>
          </a:xfrm>
        </p:grpSpPr>
        <p:pic>
          <p:nvPicPr>
            <p:cNvPr id="4098" name="Picture 2" descr="C:\Users\ВИКТОРИЯ\Desktop\Кинет песок\25-rdgD9i1G5Nk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7758" y="323498"/>
              <a:ext cx="3960440" cy="297033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pic>
          <p:nvPicPr>
            <p:cNvPr id="4099" name="Picture 3" descr="C:\Users\ВИКТОРИЯ\Desktop\Кинет песок\15-Bbwii53Q5wE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568" y="831450"/>
              <a:ext cx="3951058" cy="526807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</p:grpSp>
      <p:pic>
        <p:nvPicPr>
          <p:cNvPr id="4100" name="Picture 4" descr="C:\Users\ВИКТОРИЯ\Desktop\Кинет песок\22-iabt8Sn5cH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1" y="3374740"/>
            <a:ext cx="4355975" cy="32669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995</TotalTime>
  <Words>163</Words>
  <Application>Microsoft Office PowerPoint</Application>
  <PresentationFormat>Экран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name of  my Angel</dc:title>
  <dc:creator>User</dc:creator>
  <cp:lastModifiedBy>ВИКТОРИЯ</cp:lastModifiedBy>
  <cp:revision>85</cp:revision>
  <dcterms:created xsi:type="dcterms:W3CDTF">2010-05-31T12:29:20Z</dcterms:created>
  <dcterms:modified xsi:type="dcterms:W3CDTF">2019-10-07T18:18:22Z</dcterms:modified>
</cp:coreProperties>
</file>