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CCE4FA-180A-4310-9D47-30438208179F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CE2418-44EB-44E7-8FC1-DDDDDAF531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204864"/>
            <a:ext cx="6781800" cy="1069975"/>
          </a:xfrm>
        </p:spPr>
        <p:txBody>
          <a:bodyPr/>
          <a:lstStyle/>
          <a:p>
            <a:r>
              <a:rPr lang="ru-RU" sz="4800" dirty="0" smtClean="0">
                <a:solidFill>
                  <a:schemeClr val="bg1"/>
                </a:solidFill>
              </a:rPr>
              <a:t>Коробочка из пластиковой бутылки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6781800" cy="762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МБОУ «</a:t>
            </a:r>
            <a:r>
              <a:rPr lang="ru-RU" dirty="0" err="1" smtClean="0">
                <a:solidFill>
                  <a:schemeClr val="bg1"/>
                </a:solidFill>
              </a:rPr>
              <a:t>Лукашевская</a:t>
            </a:r>
            <a:r>
              <a:rPr lang="ru-RU" dirty="0" smtClean="0">
                <a:solidFill>
                  <a:schemeClr val="bg1"/>
                </a:solidFill>
              </a:rPr>
              <a:t> СОШ»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Кашпирова</a:t>
            </a:r>
            <a:r>
              <a:rPr lang="ru-RU" dirty="0" smtClean="0">
                <a:solidFill>
                  <a:schemeClr val="bg1"/>
                </a:solidFill>
              </a:rPr>
              <a:t> О.С.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7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j2Cevz2nX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9847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85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_gg_YXoUx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68407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70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материалы: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http://vk.com/hmideas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82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ZrVUmGLp9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68863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685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qK9q93_9Q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88640"/>
            <a:ext cx="67687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87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417327.userapi.com/v417327380/1c00/-lvF9KMw4j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727280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417327.userapi.com/v417327380/1bf9/BklgCt2GSj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777686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56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417327.userapi.com/v417327380/1bf2/726NUMfdh0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79" y="260648"/>
            <a:ext cx="7704856" cy="617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30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ZqqDkV6CAz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61662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939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ky4PcQnaHE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76063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708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_IJ7O2My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88640"/>
            <a:ext cx="561662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646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15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Коробочка из пластиковой бутылки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материалы: http://vk.com/hmideas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Коробочка из пластиковой бутылки</dc:title>
  <dc:creator>дом</dc:creator>
  <cp:lastModifiedBy>дом</cp:lastModifiedBy>
  <cp:revision>2</cp:revision>
  <dcterms:created xsi:type="dcterms:W3CDTF">2012-11-17T05:39:13Z</dcterms:created>
  <dcterms:modified xsi:type="dcterms:W3CDTF">2012-11-21T12:28:48Z</dcterms:modified>
</cp:coreProperties>
</file>