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220E9-9175-4D15-AEAF-B2DBCF607853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CC469-0838-4768-9F16-C380D51A7B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220E9-9175-4D15-AEAF-B2DBCF607853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CC469-0838-4768-9F16-C380D51A7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220E9-9175-4D15-AEAF-B2DBCF607853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CC469-0838-4768-9F16-C380D51A7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220E9-9175-4D15-AEAF-B2DBCF607853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CC469-0838-4768-9F16-C380D51A7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220E9-9175-4D15-AEAF-B2DBCF607853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CC469-0838-4768-9F16-C380D51A7B4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220E9-9175-4D15-AEAF-B2DBCF607853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CC469-0838-4768-9F16-C380D51A7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220E9-9175-4D15-AEAF-B2DBCF607853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CC469-0838-4768-9F16-C380D51A7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220E9-9175-4D15-AEAF-B2DBCF607853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CC469-0838-4768-9F16-C380D51A7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220E9-9175-4D15-AEAF-B2DBCF607853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CC469-0838-4768-9F16-C380D51A7B4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220E9-9175-4D15-AEAF-B2DBCF607853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CC469-0838-4768-9F16-C380D51A7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D220E9-9175-4D15-AEAF-B2DBCF607853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CC469-0838-4768-9F16-C380D51A7B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D220E9-9175-4D15-AEAF-B2DBCF607853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19CC469-0838-4768-9F16-C380D51A7B4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accent3"/>
                </a:solidFill>
              </a:rPr>
              <a:t>Красивое сердце</a:t>
            </a:r>
            <a:endParaRPr lang="ru-RU" sz="7200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445224"/>
            <a:ext cx="5243314" cy="1008112"/>
          </a:xfrm>
        </p:spPr>
        <p:txBody>
          <a:bodyPr/>
          <a:lstStyle/>
          <a:p>
            <a:r>
              <a:rPr lang="ru-RU" dirty="0" smtClean="0"/>
              <a:t>МБОУ «</a:t>
            </a:r>
            <a:r>
              <a:rPr lang="ru-RU" dirty="0" err="1" smtClean="0"/>
              <a:t>Лукашевская</a:t>
            </a:r>
            <a:r>
              <a:rPr lang="ru-RU" dirty="0" smtClean="0"/>
              <a:t> СОШ»</a:t>
            </a:r>
          </a:p>
          <a:p>
            <a:r>
              <a:rPr lang="ru-RU" dirty="0" err="1" smtClean="0"/>
              <a:t>Кашпирова</a:t>
            </a:r>
            <a:r>
              <a:rPr lang="ru-RU" dirty="0" smtClean="0"/>
              <a:t> О.С.</a:t>
            </a:r>
            <a:endParaRPr lang="ru-RU" dirty="0"/>
          </a:p>
        </p:txBody>
      </p:sp>
      <p:pic>
        <p:nvPicPr>
          <p:cNvPr id="1026" name="Picture 2" descr="C:\Users\дом\Desktop\c4okd3FYa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628800"/>
            <a:ext cx="3443114" cy="3624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86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Используемые материалы:</a:t>
            </a:r>
            <a:br>
              <a:rPr lang="ru-RU" dirty="0" smtClean="0"/>
            </a:br>
            <a:r>
              <a:rPr lang="en-US" dirty="0"/>
              <a:t>http://vk.com/hmideas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62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lDCy9WVLfs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76672"/>
            <a:ext cx="6604000" cy="543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41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8Lm32w5vh7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92696"/>
            <a:ext cx="6984776" cy="538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86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\Desktop\txNKnIJXbO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698477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46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\Desktop\XJlBAv_fLw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6672"/>
            <a:ext cx="712879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14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\Desktop\2xSzQ_fX0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600" y="476672"/>
            <a:ext cx="7249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56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ом\Desktop\fQwwJxEy7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4664"/>
            <a:ext cx="7246640" cy="6143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84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м\Desktop\39NRhTRnvP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734481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09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ом\Desktop\8Y52hMXc1-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2656"/>
            <a:ext cx="7128792" cy="600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16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</TotalTime>
  <Words>13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Красивое сердце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материалы: http://vk.com/hmideas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Красивое сердце</dc:title>
  <dc:creator>дом</dc:creator>
  <cp:lastModifiedBy>дом</cp:lastModifiedBy>
  <cp:revision>1</cp:revision>
  <dcterms:created xsi:type="dcterms:W3CDTF">2012-11-17T05:48:35Z</dcterms:created>
  <dcterms:modified xsi:type="dcterms:W3CDTF">2012-11-17T05:54:12Z</dcterms:modified>
</cp:coreProperties>
</file>