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84" r:id="rId2"/>
    <p:sldId id="267" r:id="rId3"/>
    <p:sldId id="258" r:id="rId4"/>
    <p:sldId id="257" r:id="rId5"/>
    <p:sldId id="256" r:id="rId6"/>
    <p:sldId id="279" r:id="rId7"/>
    <p:sldId id="280" r:id="rId8"/>
    <p:sldId id="261" r:id="rId9"/>
    <p:sldId id="262" r:id="rId10"/>
    <p:sldId id="282" r:id="rId11"/>
    <p:sldId id="283" r:id="rId12"/>
    <p:sldId id="263" r:id="rId13"/>
    <p:sldId id="264" r:id="rId14"/>
    <p:sldId id="272" r:id="rId15"/>
    <p:sldId id="265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EA3D8366-E4A1-4917-9B70-583B5CD81673}">
          <p14:sldIdLst>
            <p14:sldId id="284"/>
            <p14:sldId id="267"/>
            <p14:sldId id="258"/>
            <p14:sldId id="257"/>
            <p14:sldId id="256"/>
            <p14:sldId id="279"/>
            <p14:sldId id="280"/>
            <p14:sldId id="261"/>
            <p14:sldId id="262"/>
            <p14:sldId id="282"/>
            <p14:sldId id="283"/>
            <p14:sldId id="263"/>
            <p14:sldId id="264"/>
            <p14:sldId id="272"/>
            <p14:sldId id="265"/>
            <p14:sldId id="275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69696"/>
    <a:srgbClr val="FF7C80"/>
    <a:srgbClr val="4FA141"/>
    <a:srgbClr val="DEA900"/>
    <a:srgbClr val="6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729" autoAdjust="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EDAEA6-419E-4080-BE1E-F5BBBEDC45B9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1275770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F114E86-4ABB-4493-814A-1EE7DCC7E680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4325445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D84B73-7A7B-411E-A15C-500E367CA348}" type="datetimeFigureOut">
              <a:rPr lang="ru-RU" smtClean="0"/>
              <a:pPr/>
              <a:t>17.11.2014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3C87BB-A24E-48D6-9665-98E3C5BDAD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8%D0%B0%D0%BA%D0%B0%D0%BB%D1%8B" TargetMode="External"/><Relationship Id="rId5" Type="http://schemas.openxmlformats.org/officeDocument/2006/relationships/hyperlink" Target="http://ru.wikipedia.org/wiki/%D0%9B%D0%B8%D1%81%D0%B8%D1%86%D1%8B" TargetMode="External"/><Relationship Id="rId4" Type="http://schemas.openxmlformats.org/officeDocument/2006/relationships/hyperlink" Target="http://ru.wikipedia.org/wiki/%D0%92%D0%BE%D0%BB%D0%BA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3156952"/>
            <a:ext cx="8841160" cy="370104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КРАСНАЯ </a:t>
            </a:r>
            <a:r>
              <a:rPr lang="ru-RU" sz="5400" b="1" dirty="0">
                <a:solidFill>
                  <a:srgbClr val="FF0000"/>
                </a:solidFill>
              </a:rPr>
              <a:t>КНИГА </a:t>
            </a:r>
            <a:r>
              <a:rPr lang="ru-RU" sz="5400" b="1" dirty="0" smtClean="0">
                <a:solidFill>
                  <a:srgbClr val="FF0000"/>
                </a:solidFill>
              </a:rPr>
              <a:t>РОССИИ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588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A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16632"/>
            <a:ext cx="3563888" cy="60095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Розовый фламинго</a:t>
            </a:r>
            <a:endParaRPr lang="en-US" dirty="0" smtClean="0"/>
          </a:p>
          <a:p>
            <a:pPr marL="0" indent="0">
              <a:buNone/>
            </a:pPr>
            <a:r>
              <a:rPr lang="ru-RU" sz="3000" dirty="0" smtClean="0"/>
              <a:t>         Эти </a:t>
            </a:r>
            <a:r>
              <a:rPr lang="ru-RU" sz="3000" dirty="0"/>
              <a:t>крупные птицы, обитающие в основном в тропических зонах, выглядят внушительно </a:t>
            </a:r>
            <a:r>
              <a:rPr lang="ru-RU" sz="3000" dirty="0" smtClean="0"/>
              <a:t> </a:t>
            </a:r>
            <a:r>
              <a:rPr lang="ru-RU" sz="3000" dirty="0"/>
              <a:t>благодаря своему рыхлому и мягкому </a:t>
            </a:r>
            <a:r>
              <a:rPr lang="ru-RU" sz="3000" dirty="0" smtClean="0"/>
              <a:t>оперению</a:t>
            </a:r>
            <a:r>
              <a:rPr lang="en-US" sz="3000" dirty="0" smtClean="0"/>
              <a:t>.</a:t>
            </a:r>
            <a:r>
              <a:rPr lang="ru-RU" sz="3000" dirty="0" smtClean="0"/>
              <a:t> </a:t>
            </a:r>
            <a:r>
              <a:rPr lang="ru-RU" sz="3000" dirty="0"/>
              <a:t>В неволе через 1—2 года розово-красный оттенок оперения обычно исчезает из-за однообразной </a:t>
            </a:r>
            <a:r>
              <a:rPr lang="ru-RU" sz="3000" dirty="0" smtClean="0"/>
              <a:t>пищи.</a:t>
            </a:r>
            <a:endParaRPr lang="ru-RU" sz="3000" dirty="0"/>
          </a:p>
        </p:txBody>
      </p:sp>
      <p:pic>
        <p:nvPicPr>
          <p:cNvPr id="2050" name="Picture 2" descr="C:\Users\User\Desktop\фламинг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84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276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A1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      </a:t>
            </a:r>
          </a:p>
          <a:p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 smtClean="0"/>
              <a:t>        </a:t>
            </a:r>
            <a:r>
              <a:rPr lang="ru-RU" sz="4000" dirty="0" smtClean="0"/>
              <a:t>Зеленые страницы – это </a:t>
            </a:r>
            <a:r>
              <a:rPr lang="en-US" sz="4000" smtClean="0"/>
              <a:t>                       </a:t>
            </a:r>
            <a:r>
              <a:rPr lang="ru-RU" sz="4000" smtClean="0"/>
              <a:t>восстановленные </a:t>
            </a:r>
            <a:r>
              <a:rPr lang="ru-RU" sz="4000" dirty="0" smtClean="0"/>
              <a:t>виды животных. </a:t>
            </a:r>
            <a:r>
              <a:rPr lang="en-US" sz="4000" dirty="0" smtClean="0"/>
              <a:t>       </a:t>
            </a:r>
            <a:r>
              <a:rPr lang="ru-RU" sz="4000" dirty="0" smtClean="0"/>
              <a:t>Их разводят в неволе, чтобы вернуть  в естественные места обитания.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03532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A1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44000" cy="14847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         </a:t>
            </a:r>
            <a:r>
              <a:rPr lang="ru-RU" sz="2800" b="1" dirty="0" smtClean="0"/>
              <a:t>Бобр </a:t>
            </a:r>
            <a:r>
              <a:rPr lang="ru-RU" sz="2800" b="1" dirty="0"/>
              <a:t>- крупный грызун, приспособленный к полуводному образу жизни. </a:t>
            </a:r>
            <a:r>
              <a:rPr lang="ru-RU" sz="2800" b="1" dirty="0" smtClean="0"/>
              <a:t> Вследствие </a:t>
            </a:r>
            <a:r>
              <a:rPr lang="ru-RU" sz="2800" b="1" dirty="0"/>
              <a:t>интенсивной добычи шкур к началу XX века бобр на большей части ареала оказался практически </a:t>
            </a:r>
            <a:r>
              <a:rPr lang="ru-RU" sz="2800" b="1" dirty="0" smtClean="0"/>
              <a:t>истреблён. В настоящее время этот вид восстановлен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7170" name="Picture 2" descr="C:\Users\User\Desktop\боб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021288"/>
            <a:ext cx="6600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Речной бобр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2351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0706"/>
            <a:ext cx="9138526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Белая страница – охраняемые природные территории .Это национальные парки и заповедники. А так же животные, которые до сих пор мало изучены или об их состоянии нет точных известий.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User\Desktop\image_029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38634"/>
            <a:ext cx="464400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5099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124744"/>
            <a:ext cx="449451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31881" y="6035178"/>
            <a:ext cx="3824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solidFill>
                  <a:schemeClr val="bg1"/>
                </a:solidFill>
              </a:rPr>
              <a:t>Цейский</a:t>
            </a:r>
            <a:r>
              <a:rPr lang="ru-RU" sz="3200" dirty="0" smtClean="0">
                <a:solidFill>
                  <a:schemeClr val="bg1"/>
                </a:solidFill>
              </a:rPr>
              <a:t> заповедник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9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esktop\f_88238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951" y="871738"/>
            <a:ext cx="4572000" cy="59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alaniya07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0049" y="894468"/>
            <a:ext cx="4572000" cy="596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11869"/>
            <a:ext cx="6952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Национальный парк  </a:t>
            </a:r>
            <a:r>
              <a:rPr lang="ru-RU" sz="2800" b="1" dirty="0" err="1" smtClean="0">
                <a:solidFill>
                  <a:schemeClr val="bg1"/>
                </a:solidFill>
              </a:rPr>
              <a:t>Дигорского</a:t>
            </a:r>
            <a:r>
              <a:rPr lang="ru-RU" sz="2800" b="1" dirty="0" smtClean="0">
                <a:solidFill>
                  <a:schemeClr val="bg1"/>
                </a:solidFill>
              </a:rPr>
              <a:t> ущелья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3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"/>
            <a:ext cx="9144000" cy="13407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В каждой стране есть растения, животные, которые обитают только в той или иной местности. Поэтому в каждой области есть своя Красная книга.</a:t>
            </a:r>
            <a:endParaRPr lang="ru-RU" sz="2800" b="1" dirty="0"/>
          </a:p>
        </p:txBody>
      </p:sp>
      <p:pic>
        <p:nvPicPr>
          <p:cNvPr id="4098" name="Picture 2" descr="C:\Users\User\Desktop\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40767"/>
            <a:ext cx="4572001" cy="55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3269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40766"/>
            <a:ext cx="4609158" cy="55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388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/>
          </p:nvPr>
        </p:nvSpPr>
        <p:spPr>
          <a:xfrm>
            <a:off x="609600" y="1752600"/>
            <a:ext cx="7848600" cy="43434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Может </a:t>
            </a:r>
            <a:r>
              <a:rPr lang="ru-RU" b="1" dirty="0"/>
              <a:t>показаться, что исчезновение одного или даже сотни видов ни на что не </a:t>
            </a:r>
            <a:r>
              <a:rPr lang="ru-RU" b="1" dirty="0" smtClean="0"/>
              <a:t>повлияет,но </a:t>
            </a:r>
            <a:r>
              <a:rPr lang="ru-RU" b="1" dirty="0"/>
              <a:t>это не так.</a:t>
            </a:r>
            <a:r>
              <a:rPr lang="en-US" b="1" dirty="0"/>
              <a:t> </a:t>
            </a:r>
            <a:r>
              <a:rPr lang="ru-RU" b="1" dirty="0"/>
              <a:t>Каждое существо-необходимый элемент природы.</a:t>
            </a:r>
            <a:r>
              <a:rPr lang="en-US" b="1" dirty="0"/>
              <a:t> </a:t>
            </a:r>
            <a:r>
              <a:rPr lang="ru-RU" b="1" dirty="0"/>
              <a:t>Каждый играет в ней важную роль</a:t>
            </a:r>
            <a:r>
              <a:rPr lang="ru-RU" b="1" dirty="0" smtClean="0"/>
              <a:t>, подчас </a:t>
            </a:r>
            <a:r>
              <a:rPr lang="ru-RU" b="1" dirty="0"/>
              <a:t>нам еще не известную.</a:t>
            </a:r>
          </a:p>
        </p:txBody>
      </p:sp>
    </p:spTree>
    <p:extLst>
      <p:ext uri="{BB962C8B-B14F-4D97-AF65-F5344CB8AC3E}">
        <p14:creationId xmlns:p14="http://schemas.microsoft.com/office/powerpoint/2010/main" xmlns="" val="41439221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0"/>
            <a:ext cx="7086600" cy="2362200"/>
          </a:xfrm>
        </p:spPr>
        <p:txBody>
          <a:bodyPr/>
          <a:lstStyle/>
          <a:p>
            <a:r>
              <a:rPr lang="ru-RU" sz="6000" dirty="0"/>
              <a:t>Будем природе другом!</a:t>
            </a:r>
          </a:p>
        </p:txBody>
      </p:sp>
    </p:spTree>
    <p:extLst>
      <p:ext uri="{BB962C8B-B14F-4D97-AF65-F5344CB8AC3E}">
        <p14:creationId xmlns:p14="http://schemas.microsoft.com/office/powerpoint/2010/main" xmlns="" val="292455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6266725"/>
              </p:ext>
            </p:extLst>
          </p:nvPr>
        </p:nvGraphicFramePr>
        <p:xfrm>
          <a:off x="0" y="25899"/>
          <a:ext cx="9144000" cy="6858000"/>
        </p:xfrm>
        <a:graphic>
          <a:graphicData uri="http://schemas.openxmlformats.org/presentationml/2006/ole">
            <p:oleObj spid="_x0000_s1046" name="Image" r:id="rId3" imgW="6226615" imgH="4002824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95824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0"/>
            <a:ext cx="3923928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Ученые мира создали Международный союз охраны природы, который стал изучать , каким растениями животным надо помочь в первую очередь.     Составили списки растений, животных которые исчезли или находятся под угрозой, издали в виде книги и назвали её Красной книгой.</a:t>
            </a:r>
            <a:endParaRPr lang="ru-RU" sz="2800" dirty="0"/>
          </a:p>
        </p:txBody>
      </p:sp>
      <p:pic>
        <p:nvPicPr>
          <p:cNvPr id="3074" name="Picture 2" descr="C:\Users\User\Desktop\0011-013-Fiziko-tekhnicheskij-instit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52" y="0"/>
            <a:ext cx="519982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739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188640"/>
            <a:ext cx="3995936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    </a:t>
            </a:r>
            <a:r>
              <a:rPr lang="ru-RU" sz="2800" b="1" dirty="0" smtClean="0"/>
              <a:t>Эта книга называется так потому, что красный цвет – означает сигнал опасности. Он заставляет своей яркостью всех обратить внимание на указанную опасность, в данном случае предостерегает людей о возможных тяжелых последствиях, которые произойдут с гибелью целых видов растений и животных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4098" name="Picture 2" descr="C:\Users\User\Desktop\999999999999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5220072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12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130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56046" y="1065783"/>
            <a:ext cx="57436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10000"/>
                  </a:schemeClr>
                </a:solidFill>
                <a:cs typeface="+mn-cs"/>
              </a:rPr>
              <a:t>Чёрные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10000"/>
                  </a:schemeClr>
                </a:solidFill>
                <a:cs typeface="+mn-cs"/>
              </a:rPr>
              <a:t>страницы –</a:t>
            </a:r>
          </a:p>
          <a:p>
            <a:pPr eaLnBrk="1" hangingPunct="1">
              <a:defRPr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10000"/>
                  </a:schemeClr>
                </a:solidFill>
                <a:cs typeface="+mn-cs"/>
              </a:rPr>
              <a:t>вымершие </a:t>
            </a:r>
            <a:endParaRPr lang="ru-RU" sz="2400" b="1" spc="300" dirty="0">
              <a:ln>
                <a:solidFill>
                  <a:schemeClr val="tx1"/>
                </a:solidFill>
              </a:ln>
              <a:solidFill>
                <a:schemeClr val="accent4">
                  <a:lumMod val="10000"/>
                </a:schemeClr>
              </a:solidFill>
              <a:latin typeface="Cambria" pitchFamily="18" charset="0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158272" y="1293208"/>
            <a:ext cx="900112" cy="900112"/>
          </a:xfrm>
          <a:prstGeom prst="rect">
            <a:avLst/>
          </a:prstGeom>
          <a:solidFill>
            <a:schemeClr val="accent4">
              <a:lumMod val="1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158272" y="2193963"/>
            <a:ext cx="900112" cy="90011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168042" y="3094076"/>
            <a:ext cx="900112" cy="90011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164706" y="3975076"/>
            <a:ext cx="900112" cy="90011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168042" y="4875189"/>
            <a:ext cx="900112" cy="898525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56046" y="1892520"/>
            <a:ext cx="29368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cs typeface="+mn-cs"/>
              </a:rPr>
              <a:t>Красные </a:t>
            </a:r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cs typeface="+mn-cs"/>
              </a:rPr>
              <a:t>страницы–</a:t>
            </a:r>
          </a:p>
          <a:p>
            <a:pPr eaLnBrk="1" hangingPunct="1">
              <a:defRPr/>
            </a:pPr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cs typeface="+mn-cs"/>
              </a:rPr>
              <a:t>исчезающие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cs typeface="+mn-cs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56046" y="3074092"/>
            <a:ext cx="274168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cs typeface="+mn-cs"/>
              </a:rPr>
              <a:t>Жёлтые страницы </a:t>
            </a: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cs typeface="+mn-cs"/>
              </a:rPr>
              <a:t>–</a:t>
            </a:r>
          </a:p>
          <a:p>
            <a:pPr>
              <a:defRPr/>
            </a:pPr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cs typeface="+mn-cs"/>
              </a:rPr>
              <a:t>редкие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rgbClr val="FFFF00"/>
              </a:solidFill>
              <a:cs typeface="+mn-cs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77917" y="5324450"/>
            <a:ext cx="247922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cs typeface="+mn-cs"/>
              </a:rPr>
              <a:t>Зелёные </a:t>
            </a: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cs typeface="+mn-cs"/>
              </a:rPr>
              <a:t>страницы –</a:t>
            </a:r>
          </a:p>
          <a:p>
            <a:pPr>
              <a:defRPr/>
            </a:pP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cs typeface="+mn-cs"/>
              </a:rPr>
              <a:t>восстановленные</a:t>
            </a:r>
            <a:endParaRPr lang="ru-RU" sz="2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cs typeface="+mn-cs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21094" y="3809390"/>
            <a:ext cx="277690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969696"/>
                </a:solidFill>
              </a:rPr>
              <a:t>Белые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969696"/>
                </a:solidFill>
                <a:cs typeface="+mn-cs"/>
              </a:rPr>
              <a:t> </a:t>
            </a: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969696"/>
                </a:solidFill>
                <a:cs typeface="+mn-cs"/>
              </a:rPr>
              <a:t>страницы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969696"/>
                </a:solidFill>
                <a:cs typeface="+mn-cs"/>
              </a:rPr>
              <a:t>–</a:t>
            </a:r>
          </a:p>
          <a:p>
            <a:pPr>
              <a:defRPr/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969696"/>
                </a:solidFill>
              </a:rPr>
              <a:t>Охраняемые природные территории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969696"/>
              </a:solidFill>
              <a:cs typeface="+mn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77917" y="21384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Каждая страница книги имеет свой цвет. Вот эти цвета: черный, красный, желтый, зеленый, белый.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20619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7750"/>
                            </p:stCondLst>
                            <p:childTnLst>
                              <p:par>
                                <p:cTn id="5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3250"/>
                            </p:stCondLst>
                            <p:childTnLst>
                              <p:par>
                                <p:cTn id="5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4250"/>
                            </p:stCondLst>
                            <p:childTnLst>
                              <p:par>
                                <p:cTn id="6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0" y="1754325"/>
            <a:ext cx="3242320" cy="14993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              </a:t>
            </a:r>
            <a:r>
              <a:rPr lang="ru-RU" dirty="0" smtClean="0"/>
              <a:t>Черный </a:t>
            </a:r>
            <a:r>
              <a:rPr lang="ru-RU" dirty="0"/>
              <a:t>орлан</a:t>
            </a:r>
          </a:p>
        </p:txBody>
      </p:sp>
      <p:pic>
        <p:nvPicPr>
          <p:cNvPr id="33796" name="Picture 4" descr="орлан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751767"/>
            <a:ext cx="5112568" cy="521210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2996952"/>
            <a:ext cx="3810000" cy="3861048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ru-RU" sz="2800" dirty="0" smtClean="0"/>
              <a:t>Родственник </a:t>
            </a:r>
            <a:r>
              <a:rPr lang="ru-RU" sz="2800" dirty="0"/>
              <a:t>коршунов,</a:t>
            </a:r>
            <a:r>
              <a:rPr lang="en-US" sz="2800" dirty="0"/>
              <a:t> </a:t>
            </a:r>
            <a:r>
              <a:rPr lang="ru-RU" sz="2800" dirty="0"/>
              <a:t>похож на орла.</a:t>
            </a:r>
          </a:p>
          <a:p>
            <a:pPr marL="0" indent="0">
              <a:buNone/>
            </a:pPr>
            <a:r>
              <a:rPr lang="ru-RU" sz="2800" dirty="0"/>
              <a:t>В настоящее время в природе не встречается.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         </a:t>
            </a:r>
            <a:r>
              <a:rPr lang="ru-RU" sz="3600" dirty="0" smtClean="0"/>
              <a:t>На </a:t>
            </a:r>
            <a:r>
              <a:rPr lang="ru-RU" sz="3600" dirty="0"/>
              <a:t>черных страницах списки растений </a:t>
            </a:r>
            <a:r>
              <a:rPr lang="ru-RU" sz="3600" dirty="0" smtClean="0"/>
              <a:t>   </a:t>
            </a:r>
            <a:r>
              <a:rPr lang="ru-RU" sz="3600" smtClean="0"/>
              <a:t>и животных</a:t>
            </a:r>
            <a:r>
              <a:rPr lang="ru-RU" sz="3600" dirty="0"/>
              <a:t>, которых уже нет на земле и никогда не будет.</a:t>
            </a:r>
          </a:p>
        </p:txBody>
      </p:sp>
    </p:spTree>
    <p:extLst>
      <p:ext uri="{BB962C8B-B14F-4D97-AF65-F5344CB8AC3E}">
        <p14:creationId xmlns:p14="http://schemas.microsoft.com/office/powerpoint/2010/main" xmlns="" val="346386040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 красных страницах перечислены растения, птицы и  животные, которые в скором времени могут исчезнуть.</a:t>
            </a:r>
            <a:endParaRPr lang="ru-RU" sz="2800" dirty="0"/>
          </a:p>
        </p:txBody>
      </p:sp>
      <p:pic>
        <p:nvPicPr>
          <p:cNvPr id="5122" name="Picture 2" descr="C:\Users\User\Desktop\вол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905" y="1556793"/>
            <a:ext cx="464400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вол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2103" y="1556792"/>
            <a:ext cx="4499992" cy="38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1905" y="5423224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</a:t>
            </a:r>
            <a:r>
              <a:rPr lang="ru-RU" sz="2800" dirty="0" smtClean="0"/>
              <a:t>Красный волк.</a:t>
            </a:r>
            <a:r>
              <a:rPr lang="en-US" sz="2800" dirty="0" smtClean="0"/>
              <a:t>           </a:t>
            </a:r>
            <a:r>
              <a:rPr lang="ru-RU" sz="2800" dirty="0" smtClean="0"/>
              <a:t>Редкий </a:t>
            </a:r>
            <a:r>
              <a:rPr lang="ru-RU" sz="2800" dirty="0"/>
              <a:t>вид псовых, находящийся под угрозой исчезновения. Это довольно крупный </a:t>
            </a:r>
            <a:r>
              <a:rPr lang="ru-RU" sz="2800" dirty="0" smtClean="0"/>
              <a:t>зверь. </a:t>
            </a:r>
            <a:r>
              <a:rPr lang="ru-RU" sz="2800" dirty="0"/>
              <a:t>В его облике сочетаются черты </a:t>
            </a:r>
            <a:r>
              <a:rPr lang="ru-RU" sz="2800" u="sng" dirty="0">
                <a:hlinkClick r:id="rId4" tooltip="Волк"/>
              </a:rPr>
              <a:t>волка</a:t>
            </a:r>
            <a:r>
              <a:rPr lang="ru-RU" sz="2800" dirty="0"/>
              <a:t>, </a:t>
            </a:r>
            <a:r>
              <a:rPr lang="ru-RU" sz="2800" u="sng" dirty="0">
                <a:hlinkClick r:id="rId5" tooltip="Лисицы"/>
              </a:rPr>
              <a:t>лисицы</a:t>
            </a:r>
            <a:r>
              <a:rPr lang="ru-RU" sz="2800" dirty="0"/>
              <a:t> и </a:t>
            </a:r>
            <a:r>
              <a:rPr lang="ru-RU" sz="2800" u="sng" dirty="0">
                <a:hlinkClick r:id="rId6" tooltip="Шакалы"/>
              </a:rPr>
              <a:t>шакала</a:t>
            </a:r>
            <a:r>
              <a:rPr lang="ru-RU" sz="2800" dirty="0"/>
              <a:t>. </a:t>
            </a:r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304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A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Желтые страницы говоря о том, что есть на Земле животные и растения, которые нужно беречь, а то в скором времени они исчезнут с лица Земли – это редкие животные.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68439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857</TotalTime>
  <Words>454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Апекс</vt:lpstr>
      <vt:lpstr>Image</vt:lpstr>
      <vt:lpstr>КРАСНАЯ КНИГА РОССИИ</vt:lpstr>
      <vt:lpstr>Слайд 2</vt:lpstr>
      <vt:lpstr>Слайд 3</vt:lpstr>
      <vt:lpstr>Слайд 4</vt:lpstr>
      <vt:lpstr>Слайд 5</vt:lpstr>
      <vt:lpstr>Слайд 6</vt:lpstr>
      <vt:lpstr>                                  Черный орлан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Будем природе другом!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43</cp:revision>
  <dcterms:created xsi:type="dcterms:W3CDTF">2011-12-15T15:21:25Z</dcterms:created>
  <dcterms:modified xsi:type="dcterms:W3CDTF">2014-11-17T17:05:48Z</dcterms:modified>
</cp:coreProperties>
</file>