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3" r:id="rId4"/>
    <p:sldId id="260" r:id="rId5"/>
    <p:sldId id="261" r:id="rId6"/>
    <p:sldId id="300" r:id="rId7"/>
    <p:sldId id="299" r:id="rId8"/>
    <p:sldId id="302" r:id="rId9"/>
    <p:sldId id="298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76277-76D2-419F-8FEF-130DAF906687}" type="datetimeFigureOut">
              <a:rPr lang="ru-RU" smtClean="0"/>
              <a:pPr/>
              <a:t>10.06.2013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2931F-D2A0-41F8-949A-5B6ABEDA8F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76277-76D2-419F-8FEF-130DAF906687}" type="datetimeFigureOut">
              <a:rPr lang="ru-RU" smtClean="0"/>
              <a:pPr/>
              <a:t>10.06.2013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2931F-D2A0-41F8-949A-5B6ABEDA8F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76277-76D2-419F-8FEF-130DAF906687}" type="datetimeFigureOut">
              <a:rPr lang="ru-RU" smtClean="0"/>
              <a:pPr/>
              <a:t>10.06.2013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2931F-D2A0-41F8-949A-5B6ABEDA8F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76277-76D2-419F-8FEF-130DAF906687}" type="datetimeFigureOut">
              <a:rPr lang="ru-RU" smtClean="0"/>
              <a:pPr/>
              <a:t>10.06.2013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2931F-D2A0-41F8-949A-5B6ABEDA8F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76277-76D2-419F-8FEF-130DAF906687}" type="datetimeFigureOut">
              <a:rPr lang="ru-RU" smtClean="0"/>
              <a:pPr/>
              <a:t>10.06.2013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2931F-D2A0-41F8-949A-5B6ABEDA8F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76277-76D2-419F-8FEF-130DAF906687}" type="datetimeFigureOut">
              <a:rPr lang="ru-RU" smtClean="0"/>
              <a:pPr/>
              <a:t>10.06.2013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2931F-D2A0-41F8-949A-5B6ABEDA8F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76277-76D2-419F-8FEF-130DAF906687}" type="datetimeFigureOut">
              <a:rPr lang="ru-RU" smtClean="0"/>
              <a:pPr/>
              <a:t>10.06.2013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2931F-D2A0-41F8-949A-5B6ABEDA8F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76277-76D2-419F-8FEF-130DAF906687}" type="datetimeFigureOut">
              <a:rPr lang="ru-RU" smtClean="0"/>
              <a:pPr/>
              <a:t>10.06.2013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2931F-D2A0-41F8-949A-5B6ABEDA8F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76277-76D2-419F-8FEF-130DAF906687}" type="datetimeFigureOut">
              <a:rPr lang="ru-RU" smtClean="0"/>
              <a:pPr/>
              <a:t>10.06.2013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2931F-D2A0-41F8-949A-5B6ABEDA8F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76277-76D2-419F-8FEF-130DAF906687}" type="datetimeFigureOut">
              <a:rPr lang="ru-RU" smtClean="0"/>
              <a:pPr/>
              <a:t>10.06.2013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2931F-D2A0-41F8-949A-5B6ABEDA8F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76277-76D2-419F-8FEF-130DAF906687}" type="datetimeFigureOut">
              <a:rPr lang="ru-RU" smtClean="0"/>
              <a:pPr/>
              <a:t>10.06.2013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4B2931F-D2A0-41F8-949A-5B6ABEDA8F5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C676277-76D2-419F-8FEF-130DAF906687}" type="datetimeFigureOut">
              <a:rPr lang="ru-RU" smtClean="0"/>
              <a:pPr/>
              <a:t>10.06.2013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4B2931F-D2A0-41F8-949A-5B6ABEDA8F5F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dirty="0" smtClean="0">
                <a:ln/>
                <a:solidFill>
                  <a:schemeClr val="accent3"/>
                </a:solidFill>
                <a:effectLst/>
              </a:rPr>
              <a:t>Мастер –класс </a:t>
            </a:r>
            <a:br>
              <a:rPr lang="ru-RU" dirty="0" smtClean="0">
                <a:ln/>
                <a:solidFill>
                  <a:schemeClr val="accent3"/>
                </a:solidFill>
                <a:effectLst/>
              </a:rPr>
            </a:br>
            <a:r>
              <a:rPr lang="ru-RU" dirty="0" smtClean="0">
                <a:ln/>
                <a:solidFill>
                  <a:schemeClr val="accent3"/>
                </a:solidFill>
                <a:effectLst/>
              </a:rPr>
              <a:t>лепка из пластилина</a:t>
            </a:r>
            <a:endParaRPr lang="ru-RU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4572008"/>
            <a:ext cx="8253442" cy="1785950"/>
          </a:xfrm>
        </p:spPr>
        <p:txBody>
          <a:bodyPr>
            <a:normAutofit fontScale="85000" lnSpcReduction="20000"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endParaRPr lang="ru-RU" sz="1600" b="1" spc="150" dirty="0" smtClean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endParaRPr lang="ru-RU" sz="16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endParaRPr lang="ru-RU" sz="1600" b="1" spc="150" dirty="0" smtClean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endParaRPr lang="ru-RU" sz="1600" b="1" spc="150" dirty="0" smtClean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endParaRPr lang="ru-RU" sz="1600" b="1" spc="150" dirty="0" smtClean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endParaRPr lang="ru-RU" sz="1600" b="1" spc="150" dirty="0" smtClean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r>
              <a:rPr lang="ru-RU" sz="16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Материал подготовила </a:t>
            </a:r>
          </a:p>
          <a:p>
            <a:r>
              <a:rPr lang="ru-RU" sz="16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Чернова Ольга Владимировна</a:t>
            </a:r>
            <a:endParaRPr lang="ru-RU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143240" y="571480"/>
            <a:ext cx="28725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ГБОУ СОШ №949 г.Москвы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3214686"/>
            <a:ext cx="7072362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Пластилин</a:t>
            </a:r>
            <a:r>
              <a:rPr lang="ru-RU" sz="2000" dirty="0" smtClean="0"/>
              <a:t> </a:t>
            </a:r>
            <a:r>
              <a:rPr lang="ru-RU" dirty="0" smtClean="0"/>
              <a:t>является уникальным в своем роде материалом, который позволяет дать волю своей фантазии и сделать уникальные поделки из пластилина или картинки из пластилина. Пластилиновое творчество будет интересно как взрослым, так и детям, а подарки из пластилина получаются забавными и радостными. Пластилиновые картины имеют главное преимущество перед нарисованными. Оно заключается в том, что их можно сделать объемными.</a:t>
            </a:r>
          </a:p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00100" y="1214422"/>
            <a:ext cx="6572296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Лепка</a:t>
            </a:r>
            <a:r>
              <a:rPr lang="ru-RU" dirty="0" smtClean="0"/>
              <a:t> — это вид искусства, который доступен для занятий как в детском саду и школе, так и в клубной работе. Занятия по лепке способствуют формированию умственных способностей детей, расширяют их художественный кругозор, содействуют формированию творческого отношения к окружающему миру.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305800" cy="1143000"/>
          </a:xfrm>
        </p:spPr>
        <p:txBody>
          <a:bodyPr/>
          <a:lstStyle/>
          <a:p>
            <a:pPr algn="ctr"/>
            <a:r>
              <a:rPr lang="ru-RU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Пластилинография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glow rad="139700">
                  <a:schemeClr val="accent5">
                    <a:satMod val="175000"/>
                    <a:alpha val="40000"/>
                  </a:schemeClr>
                </a:glow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1500174"/>
            <a:ext cx="8286808" cy="4555093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sz="20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Пластилинография</a:t>
            </a:r>
            <a:r>
              <a:rPr lang="ru-RU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— </a:t>
            </a:r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</a:rPr>
              <a:t>это нетрадиционная техника лепки, 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новый вид декоративно-прикладного искусства, </a:t>
            </a:r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</a:rPr>
              <a:t>который выражается в  «рисовании» пластилином более или менее выпуклых по объёму (барельефных) изображений на горизонтальной поверхности. </a:t>
            </a:r>
          </a:p>
          <a:p>
            <a:endParaRPr lang="ru-RU" b="1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</a:endParaRPr>
          </a:p>
          <a:p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</a:rPr>
              <a:t>По сути своей, это редко встречающийся, очень выразительный вид «живописи». Вы практически «рисуете» пластилином. Изготовление пластилиновых картин ярких расцветок с применением различных изобразительных приёмов — увлекательное занятие, дающее радостное и эстетическое удовлетворение от подобного творчества, делая его оригинальным и декоративным. </a:t>
            </a:r>
          </a:p>
          <a:p>
            <a:endParaRPr lang="ru-RU" dirty="0" smtClean="0"/>
          </a:p>
          <a:p>
            <a:r>
              <a:rPr lang="ru-RU" dirty="0" smtClean="0"/>
              <a:t>Основной материал — пластилин. Возможно использование комбинированных техник. Например, декорирование поверхности бисером, семенами растений, природным материалом.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214290"/>
            <a:ext cx="8162924" cy="11430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И так,</a:t>
            </a:r>
            <a:endParaRPr lang="ru-RU" sz="3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42910" y="1357298"/>
            <a:ext cx="7786742" cy="535531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Пластилин</a:t>
            </a:r>
            <a:r>
              <a:rPr lang="ru-RU" dirty="0" smtClean="0"/>
              <a:t> – искусственный материал, специально созданный для лепки и моделирования. </a:t>
            </a:r>
          </a:p>
          <a:p>
            <a:endParaRPr lang="ru-RU" dirty="0" smtClean="0"/>
          </a:p>
          <a:p>
            <a:r>
              <a:rPr lang="ru-RU" dirty="0" smtClean="0"/>
              <a:t>Выделяют особенности работы с пластилином:</a:t>
            </a:r>
          </a:p>
          <a:p>
            <a:endParaRPr lang="ru-RU" dirty="0" smtClean="0"/>
          </a:p>
          <a:p>
            <a:r>
              <a:rPr lang="ru-RU" dirty="0" smtClean="0"/>
              <a:t>·          мелкая пластика (задано размерами и возможностями материала);</a:t>
            </a:r>
          </a:p>
          <a:p>
            <a:endParaRPr lang="ru-RU" dirty="0" smtClean="0"/>
          </a:p>
          <a:p>
            <a:r>
              <a:rPr lang="ru-RU" dirty="0" smtClean="0"/>
              <a:t>·          работа идёт сразу в цвете;</a:t>
            </a:r>
          </a:p>
          <a:p>
            <a:endParaRPr lang="ru-RU" dirty="0" smtClean="0"/>
          </a:p>
          <a:p>
            <a:r>
              <a:rPr lang="ru-RU" dirty="0" smtClean="0"/>
              <a:t>·          позволяет создавать дополнительные цвета;</a:t>
            </a:r>
          </a:p>
          <a:p>
            <a:endParaRPr lang="ru-RU" dirty="0" smtClean="0"/>
          </a:p>
          <a:p>
            <a:r>
              <a:rPr lang="ru-RU" dirty="0" smtClean="0"/>
              <a:t>·          материал практически не требует дополнительной подготовки;</a:t>
            </a:r>
          </a:p>
          <a:p>
            <a:endParaRPr lang="ru-RU" dirty="0" smtClean="0"/>
          </a:p>
          <a:p>
            <a:r>
              <a:rPr lang="ru-RU" dirty="0" smtClean="0"/>
              <a:t>·          позволяет создавать объемные, все виды рельефных изображений; плоские картины, что позволяет использовать его как разновидность техник;</a:t>
            </a:r>
          </a:p>
          <a:p>
            <a:endParaRPr lang="ru-RU" dirty="0" smtClean="0"/>
          </a:p>
          <a:p>
            <a:r>
              <a:rPr lang="ru-RU" dirty="0" smtClean="0"/>
              <a:t>·          при соблюдении температурного режима хорошо держит форму, пластичен.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857232"/>
            <a:ext cx="8305800" cy="1143000"/>
          </a:xfrm>
        </p:spPr>
        <p:txBody>
          <a:bodyPr>
            <a:norm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32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По содержанию лепка бывает – </a:t>
            </a:r>
            <a:br>
              <a:rPr lang="ru-RU" sz="32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r>
              <a:rPr lang="ru-RU" sz="32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предметная, сюжетная, декоративная.</a:t>
            </a:r>
            <a:endParaRPr lang="ru-RU" sz="32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2357430"/>
            <a:ext cx="857256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</a:rPr>
              <a:t>В предметной лепке </a:t>
            </a:r>
            <a:r>
              <a:rPr lang="ru-RU" dirty="0" smtClean="0"/>
              <a:t>дети лепят отдельные конкретные </a:t>
            </a:r>
          </a:p>
          <a:p>
            <a:pPr algn="ctr"/>
            <a:r>
              <a:rPr lang="ru-RU" dirty="0" smtClean="0"/>
              <a:t>изображения – фрукты, овощи, цветы, игрушки, фигуры людей и </a:t>
            </a:r>
          </a:p>
          <a:p>
            <a:pPr algn="ctr"/>
            <a:r>
              <a:rPr lang="ru-RU" dirty="0" smtClean="0"/>
              <a:t>животных, бытовые предметы, транспорт, фантазийные </a:t>
            </a:r>
          </a:p>
          <a:p>
            <a:pPr algn="ctr"/>
            <a:r>
              <a:rPr lang="ru-RU" dirty="0" smtClean="0"/>
              <a:t>существа. 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endParaRPr lang="ru-RU" dirty="0"/>
          </a:p>
        </p:txBody>
      </p:sp>
      <p:pic>
        <p:nvPicPr>
          <p:cNvPr id="1026" name="Picture 2" descr="C:\Hаши фото\поделки\DSCN038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43438" y="3643314"/>
            <a:ext cx="2064767" cy="2752712"/>
          </a:xfrm>
          <a:prstGeom prst="rect">
            <a:avLst/>
          </a:prstGeom>
          <a:noFill/>
        </p:spPr>
      </p:pic>
      <p:pic>
        <p:nvPicPr>
          <p:cNvPr id="4" name="Picture 2" descr="D:\Documents and Settings\ДОМ\Рабочий стол\№ 949\ГБОУ СОШ №949 ГПД №9\Творческая деятельность 2\DSCN046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928794" y="3643314"/>
            <a:ext cx="2000264" cy="279306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642918"/>
            <a:ext cx="5857916" cy="796086"/>
          </a:xfrm>
        </p:spPr>
        <p:txBody>
          <a:bodyPr>
            <a:norm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800" b="1" dirty="0" smtClean="0">
                <a:ln/>
                <a:solidFill>
                  <a:schemeClr val="accent3"/>
                </a:solidFill>
              </a:rPr>
              <a:t>Тема :      Животные</a:t>
            </a:r>
            <a:endParaRPr lang="ru-RU" sz="4800" b="1" dirty="0">
              <a:ln/>
              <a:solidFill>
                <a:schemeClr val="accent3"/>
              </a:solidFill>
            </a:endParaRPr>
          </a:p>
        </p:txBody>
      </p:sp>
      <p:pic>
        <p:nvPicPr>
          <p:cNvPr id="3075" name="Picture 3" descr="C:\Hаши фото\поделки\DSCN051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04792" y="1920875"/>
            <a:ext cx="3325416" cy="4433888"/>
          </a:xfrm>
          <a:prstGeom prst="rect">
            <a:avLst/>
          </a:prstGeom>
          <a:noFill/>
        </p:spPr>
      </p:pic>
      <p:pic>
        <p:nvPicPr>
          <p:cNvPr id="3076" name="Picture 4" descr="C:\Hаши фото\поделки\DSCN053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13792" y="1920875"/>
            <a:ext cx="3325416" cy="44338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Hаши фото\поделки\DSCN053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000250" y="0"/>
            <a:ext cx="51435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786050" y="0"/>
            <a:ext cx="411041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Предметная лепка</a:t>
            </a:r>
            <a:endParaRPr lang="ru-RU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00232" y="6072207"/>
            <a:ext cx="5143536" cy="64294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Пластилиновая картина «Пингвин»</a:t>
            </a:r>
          </a:p>
          <a:p>
            <a:pPr algn="ctr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Лебедева Вика 1-4 класс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500702"/>
            <a:ext cx="8229600" cy="1143000"/>
          </a:xfrm>
        </p:spPr>
        <p:txBody>
          <a:bodyPr>
            <a:normAutofit/>
          </a:bodyPr>
          <a:lstStyle/>
          <a:p>
            <a:r>
              <a:rPr lang="ru-RU" sz="1800" dirty="0" smtClean="0"/>
              <a:t>Работа –образец </a:t>
            </a:r>
            <a:br>
              <a:rPr lang="ru-RU" sz="1800" dirty="0" smtClean="0"/>
            </a:br>
            <a:r>
              <a:rPr lang="ru-RU" sz="1800" dirty="0" smtClean="0"/>
              <a:t>Воспитателя Черновой Ольги Владимировны</a:t>
            </a:r>
            <a:endParaRPr lang="ru-RU" sz="1800" dirty="0"/>
          </a:p>
        </p:txBody>
      </p:sp>
      <p:pic>
        <p:nvPicPr>
          <p:cNvPr id="6146" name="Picture 2" descr="C:\Hаши фото\поделки\DSCN054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643174" y="1285860"/>
            <a:ext cx="3697388" cy="488950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42910" y="714356"/>
            <a:ext cx="7929618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</a:rPr>
              <a:t>В сюжетной лепке </a:t>
            </a:r>
            <a:r>
              <a:rPr lang="ru-RU" dirty="0" smtClean="0"/>
              <a:t>дети передают сюжетные композиции, в которых отдельные образы связаны между собой: по смыслу (герои одной сказки), размещению в пространстве (объединяются в сюжет на общей основе), по пропорциям (одинакового или разного размера в соответствии с сюжетом), по динамике (герои держатся за руки, бегут, смотрят в одну сторону или друг на друга) и т.д. </a:t>
            </a:r>
            <a:r>
              <a:rPr lang="ru-RU" i="1" dirty="0" smtClean="0"/>
              <a:t>Сюжетная лепка требует большого объёма работы, времени, поэтому планируется не на один урок (работа-образец «Я вылупился»).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</a:rPr>
              <a:t>В декоративной лепке </a:t>
            </a:r>
            <a:r>
              <a:rPr lang="ru-RU" dirty="0" smtClean="0"/>
              <a:t>дети создают декоративные или декорированные изделия – вазы, маски, панно, лепные орнаменты.</a:t>
            </a:r>
            <a:endParaRPr lang="ru-RU" dirty="0"/>
          </a:p>
        </p:txBody>
      </p:sp>
      <p:pic>
        <p:nvPicPr>
          <p:cNvPr id="5122" name="Picture 2" descr="C:\Hаши фото\поделки\DSCN055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00100" y="3000372"/>
            <a:ext cx="4190997" cy="3143248"/>
          </a:xfrm>
          <a:prstGeom prst="rect">
            <a:avLst/>
          </a:prstGeom>
          <a:noFill/>
        </p:spPr>
      </p:pic>
      <p:pic>
        <p:nvPicPr>
          <p:cNvPr id="5123" name="Picture 3" descr="C:\Hаши фото\поделки\DSCN054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15008" y="2857496"/>
            <a:ext cx="2408314" cy="32861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360</TotalTime>
  <Words>473</Words>
  <Application>Microsoft Office PowerPoint</Application>
  <PresentationFormat>Экран (4:3)</PresentationFormat>
  <Paragraphs>62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Мастер –класс  лепка из пластилина</vt:lpstr>
      <vt:lpstr>Слайд 2</vt:lpstr>
      <vt:lpstr>Пластилинография</vt:lpstr>
      <vt:lpstr>И так,</vt:lpstr>
      <vt:lpstr>По содержанию лепка бывает –  предметная, сюжетная, декоративная.</vt:lpstr>
      <vt:lpstr>Тема :      Животные</vt:lpstr>
      <vt:lpstr>Слайд 7</vt:lpstr>
      <vt:lpstr>Работа –образец  Воспитателя Черновой Ольги Владимировны</vt:lpstr>
      <vt:lpstr>Слайд 9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 –класс  лепка из пластилина</dc:title>
  <dc:creator>Чернов Олег Николаевич</dc:creator>
  <cp:lastModifiedBy>Чернов Олег Николаевич</cp:lastModifiedBy>
  <cp:revision>39</cp:revision>
  <dcterms:created xsi:type="dcterms:W3CDTF">2013-03-22T16:52:27Z</dcterms:created>
  <dcterms:modified xsi:type="dcterms:W3CDTF">2013-06-10T17:35:29Z</dcterms:modified>
</cp:coreProperties>
</file>