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59" r:id="rId6"/>
    <p:sldId id="272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77698"/>
          </a:xfrm>
        </p:spPr>
        <p:txBody>
          <a:bodyPr>
            <a:normAutofit fontScale="90000"/>
          </a:bodyPr>
          <a:lstStyle/>
          <a:p>
            <a:r>
              <a:rPr lang="de-DE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de-DE" sz="31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de-DE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1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логоритмики</a:t>
            </a:r>
            <a:r>
              <a:rPr lang="de-DE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 — эстетической  </a:t>
            </a:r>
            <a:r>
              <a:rPr lang="ru-RU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области как </a:t>
            </a:r>
            <a:r>
              <a:rPr lang="ru-RU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средство развития речи детей </a:t>
            </a:r>
            <a:r>
              <a:rPr lang="ru-RU" sz="3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возраста»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2996952"/>
            <a:ext cx="5760640" cy="2409681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Евгения Анатольевна Портнова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узыкальный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ысшей квалификационной категории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№ 130 к.в.»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Магнитогорска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Ножки» И.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Галянт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шагали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шагали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шагали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ритмичные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удары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палочками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полу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бежали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бежали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бежали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ритмичные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удары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темпе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бега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стучали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стучали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стучали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удары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свободными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концом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палочки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пол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плясали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плясали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плясали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удары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палочкой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крест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крест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устали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устали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устали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удары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лежащих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палочек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друг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друга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ножки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отдыхали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Отдыхали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отдыхал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поглаживание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руками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лежащих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палочек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опять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начинали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 -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ритмичные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удары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полу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DE" sz="3200" b="1" dirty="0" err="1" smtClean="0">
                <a:latin typeface="Times New Roman" pitchFamily="18" charset="0"/>
                <a:cs typeface="Times New Roman" pitchFamily="18" charset="0"/>
              </a:rPr>
              <a:t>Листопад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Осень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осень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Листопад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!   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Ритмичные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хлопки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осенний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пат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       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Щелчки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пальцами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Листья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рыжие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шуршат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Трут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ладошку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ладошку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!      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Качают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руками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sz="2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27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980728"/>
            <a:ext cx="8435280" cy="489654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«Прыг – скок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Дети стоят врассыпную по залу.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Прыг- скок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дети выполняют прыжок назад, вперед)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Полный поворот,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поворот вокруг себя)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Хлоп- хлоп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2 хлопка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Я весело иду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вперед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(идут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в разном направлении)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Эти же движения дети выполняют в паре, стоя в кругу, затем переходят к другому партнеру.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Дети стоят лицом к педагогу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Прыг –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скок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прыжки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на месте)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Полный поворот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шлепки по коленкам)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Хлоп –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хлоп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стучат кулачками по коленкам)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Я весело иду вперед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стучат кулачками)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Дети отхлопывают ритм стихотворения, а текс, произносят про себя.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Речевое 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упражнение</a:t>
            </a:r>
            <a:endParaRPr lang="ru-RU" sz="2800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Рыбка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разговаривает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Ход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тихо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быстро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произносят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«П-П-П-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П...»</a:t>
            </a:r>
          </a:p>
          <a:p>
            <a:pPr algn="just"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Рыбки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играли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танцевали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Руками изображают рыбок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Плавали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вместе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устали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положить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ладошки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i="1" dirty="0" err="1" smtClean="0">
                <a:latin typeface="Times New Roman" pitchFamily="18" charset="0"/>
                <a:cs typeface="Times New Roman" pitchFamily="18" charset="0"/>
              </a:rPr>
              <a:t>грудь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Полежали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отдохнули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движения по тексту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Хвостиком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вильнули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Уплыли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себе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err="1" smtClean="0">
                <a:latin typeface="Times New Roman" pitchFamily="18" charset="0"/>
                <a:cs typeface="Times New Roman" pitchFamily="18" charset="0"/>
              </a:rPr>
              <a:t>домой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дома заснули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обе руки плавно возвращаются за спину.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«Хвостатый — хитроватый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Эй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хвостатый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хитроватый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хлопки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ветвях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повис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Встряхивание кистями рук</a:t>
            </a: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С-с-с-с-с-с-с-с!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Палец приложить к губам</a:t>
            </a: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Эй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хвостатый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хитроватый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хлопки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траве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шуршишь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потирать ладошку о</a:t>
            </a: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Ш-ш-ш-ш-ш-ш!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ладошку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Эй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хвостатый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хитроватый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хлопки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боюсь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твоих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шу-шу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По тексту</a:t>
            </a:r>
          </a:p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Укушу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Звукоподражащие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звучащие жесты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огород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Свободная ходьба.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огород мы наш пойдем,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овощей там наберем.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Дорога коротка, узка,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Идем, ступая, мы, с носка.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Ходьба 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полуприседе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Дождик, дождик, веселей,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Капа, капай, не жалей.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нас не замочи,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Зря в окошко не стучи.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Ходьба приставным шагом вправо в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полуприседе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 бордюру мы пойдем,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приседаем мы на нем,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обходим деревца,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пробежимся мы слегка.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Свободная ходьба.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что в нынешнем году,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выросло саду?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мы вам покажем,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 всем расскажем.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ctr"/>
            <a:r>
              <a:rPr lang="de-DE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Логопедическая</a:t>
            </a:r>
            <a:r>
              <a:rPr lang="de-DE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Т.о. в результате практической работы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логоритмики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детьми совершенствуют навыки, приобретенные в работе с речевыми упражнениями (чувство ритма, владение темпом, динамикой).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79208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своих музыкальных занятиях я использую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логоритмику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пальчиковые гимнастики, речевые игры, игры с аккомпанементом звучащих жестов – всё это не только развивает чувство ритма и музыкальность, а так же речь.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23797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de-DE" b="1" i="1" u="sng" dirty="0" err="1" smtClean="0">
                <a:latin typeface="Times New Roman" pitchFamily="18" charset="0"/>
                <a:cs typeface="Times New Roman" pitchFamily="18" charset="0"/>
              </a:rPr>
              <a:t>Логопедическая</a:t>
            </a:r>
            <a:r>
              <a:rPr lang="de-DE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i="1" u="sng" dirty="0" err="1" smtClean="0">
                <a:latin typeface="Times New Roman" pitchFamily="18" charset="0"/>
                <a:cs typeface="Times New Roman" pitchFamily="18" charset="0"/>
              </a:rPr>
              <a:t>ритмика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одно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средств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оздоровления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двигательных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упражнений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которых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различные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сочетаются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произнесением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специального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речевого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de-DE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такое</a:t>
            </a:r>
            <a:r>
              <a:rPr lang="de-DE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de-DE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Прежде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комплексная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методика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включающая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логопедического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музыкально-ритмическог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физического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воспитания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Основой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логоритмики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ечь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узыка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движение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284984"/>
            <a:ext cx="8229600" cy="504056"/>
          </a:xfrm>
        </p:spPr>
        <p:txBody>
          <a:bodyPr>
            <a:noAutofit/>
          </a:bodyPr>
          <a:lstStyle/>
          <a:p>
            <a:pPr algn="just"/>
            <a:r>
              <a:rPr lang="de-DE" sz="3600" i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de-DE" sz="36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i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логоритмики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профилактика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преодоление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речевых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расстройств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дошкольного возраста,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воспитания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коррекции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двигательной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сферы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сочетании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музыко</a:t>
            </a:r>
            <a:r>
              <a:rPr lang="ru-RU" sz="3600" b="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0" dirty="0" smtClean="0">
                <a:effectLst/>
              </a:rPr>
              <a:t/>
            </a:r>
            <a:br>
              <a:rPr lang="ru-RU" sz="3600" b="0" dirty="0" smtClean="0">
                <a:effectLst/>
              </a:rPr>
            </a:br>
            <a:endParaRPr lang="ru-RU" sz="3600" b="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результате практической работы сложилась следующая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интегрированных занятий:</a:t>
            </a:r>
          </a:p>
          <a:p>
            <a:pPr>
              <a:buFont typeface="Wingdings" pitchFamily="2" charset="2"/>
              <a:buChar char="v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музыку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упражняющие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различных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видах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ходьбы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бега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разучивание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четверостишия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сопровождаемое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движениями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песня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сопровождаемая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жестами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логопедическая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мимические упражнения;</a:t>
            </a:r>
          </a:p>
          <a:p>
            <a:pPr>
              <a:buFont typeface="Wingdings" pitchFamily="2" charset="2"/>
              <a:buChar char="v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массаж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спины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ног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и т. п.)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глаз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пальчиковая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подвижная или коммуникативная игра.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3024336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анятие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включать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релаксацию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музыку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речевые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музыкальные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занятия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чувства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ритма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внимания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упражнения проводятся по подражанию.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Приветственная игра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«Здравствуй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Приветствие сопровождается движениями: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Небо!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Руки поднять вверх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Солнце!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Руками над головой описать большой круг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Земля!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Плавно опустить руки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планета Земля!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Описать большой круг над головой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Здравствуй, наша большая семья!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 ребята берутся за руки и поднимают их вверх.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жизни все подчиняется ритму. Ритмичным бывает шаг, бег, ход часов, пульс, смена дня и ночи.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своих занятиях я использую игры с палочками - увлекательное и полезное занятие с детьми, развивающее внимание, память, мелкую моторику, речь, чувство ритма.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</TotalTime>
  <Words>832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«Использование логоритмики в художественно — эстетической  области как средство развития речи детей дошкольного возраста»   </vt:lpstr>
      <vt:lpstr>Слайд 2</vt:lpstr>
      <vt:lpstr>Что такое логоритмика? </vt:lpstr>
      <vt:lpstr>Слайд 4</vt:lpstr>
      <vt:lpstr>Цель логоритмики: профилактика и преодоление речевых расстройств у детей дошкольного возраста, путем развития, воспитания и коррекции у детей двигательной сферы в сочетании со словом и музыкой. </vt:lpstr>
      <vt:lpstr>Слайд 6</vt:lpstr>
      <vt:lpstr>Слайд 7</vt:lpstr>
      <vt:lpstr>Слайд 8</vt:lpstr>
      <vt:lpstr>Слайд 9</vt:lpstr>
      <vt:lpstr>Слайд 10</vt:lpstr>
      <vt:lpstr>Пальчиковая игра</vt:lpstr>
      <vt:lpstr>Речевое упражнение</vt:lpstr>
      <vt:lpstr>Слайд 13</vt:lpstr>
      <vt:lpstr>Звукоподражащие и звучащие жесты</vt:lpstr>
      <vt:lpstr>Логопедическая разминка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логоритмики в художественно — эстетической  областикак средство развития речи детей от 2 до 5 лет»   </dc:title>
  <cp:lastModifiedBy>user</cp:lastModifiedBy>
  <cp:revision>17</cp:revision>
  <dcterms:modified xsi:type="dcterms:W3CDTF">2018-01-11T06:34:44Z</dcterms:modified>
</cp:coreProperties>
</file>