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70;&#1083;&#1080;&#1103;\Desktop\&#1056;&#1040;&#1041;&#1054;&#1058;&#1040;\&#1076;&#1086;&#1089;&#1082;&#1072;\1%20&#1079;&#1074;&#1091;&#1082;&#1080;\&#1051;\&#1040;&#1088;&#1090;&#1080;&#1082;&#1091;&#1083;&#1103;&#1094;&#1080;&#1086;&#1085;&#1085;&#1072;&#1103;%20&#1075;&#1080;&#1084;&#1085;&#1072;&#1089;&#1090;&#1080;&#1082;&#1072;%20&#1076;&#1083;&#1103;%20&#1079;&#1074;&#1091;&#1082;&#1086;&#1074;%20&#1083;,%20&#1083;&#1100;.mp4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836712"/>
            <a:ext cx="6172200" cy="1894362"/>
          </a:xfrm>
        </p:spPr>
        <p:txBody>
          <a:bodyPr/>
          <a:lstStyle/>
          <a:p>
            <a:r>
              <a:rPr lang="ru-RU" i="1" dirty="0" smtClean="0"/>
              <a:t>«Выполнение домашнего </a:t>
            </a:r>
            <a:r>
              <a:rPr lang="ru-RU" sz="3200" i="1" dirty="0" smtClean="0"/>
              <a:t>задания</a:t>
            </a:r>
            <a:r>
              <a:rPr lang="ru-RU" i="1" dirty="0" smtClean="0"/>
              <a:t> учителя-логопеда».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2852936"/>
            <a:ext cx="6172200" cy="345638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dirty="0" smtClean="0"/>
              <a:t>Подготовительная логопедическая группа «</a:t>
            </a:r>
            <a:r>
              <a:rPr lang="ru-RU" sz="2400" dirty="0" err="1" smtClean="0"/>
              <a:t>Речецветик</a:t>
            </a:r>
            <a:r>
              <a:rPr lang="ru-RU" sz="2400" dirty="0" smtClean="0"/>
              <a:t>» </a:t>
            </a:r>
          </a:p>
          <a:p>
            <a:pPr algn="ctr"/>
            <a:r>
              <a:rPr lang="ru-RU" sz="2400" dirty="0" smtClean="0"/>
              <a:t>30 сентября 2019 г</a:t>
            </a:r>
            <a:r>
              <a:rPr lang="ru-RU" dirty="0" smtClean="0"/>
              <a:t>. </a:t>
            </a:r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Учитель-логопед: Хоменкова Ю.В.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556792"/>
            <a:ext cx="7776864" cy="207910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СПАСИБО ЗА ВНИМАНИЕ!!!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Домашняя работа состоит из: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- </a:t>
            </a:r>
            <a:r>
              <a:rPr lang="ru-RU" dirty="0" err="1" smtClean="0"/>
              <a:t>самомассажа</a:t>
            </a:r>
            <a:r>
              <a:rPr lang="ru-RU" dirty="0" smtClean="0"/>
              <a:t> языка;</a:t>
            </a:r>
          </a:p>
          <a:p>
            <a:r>
              <a:rPr lang="ru-RU" dirty="0" smtClean="0"/>
              <a:t>- артикуляционной гимнастики;</a:t>
            </a:r>
          </a:p>
          <a:p>
            <a:r>
              <a:rPr lang="ru-RU" dirty="0" smtClean="0"/>
              <a:t>- упражнения на дыхание;</a:t>
            </a:r>
          </a:p>
          <a:p>
            <a:r>
              <a:rPr lang="ru-RU" dirty="0" smtClean="0"/>
              <a:t>- задания на развитие фонематического слуха;</a:t>
            </a:r>
          </a:p>
          <a:p>
            <a:r>
              <a:rPr lang="ru-RU" dirty="0" smtClean="0"/>
              <a:t>- автоматизации звука;</a:t>
            </a:r>
          </a:p>
          <a:p>
            <a:r>
              <a:rPr lang="ru-RU" dirty="0" smtClean="0"/>
              <a:t>- мелкой моторики.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САМОМАССАЖ МЫШЦ ЯЗЫКА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«Поглаживание языка губами» просунуть язык как можно больше сквозь узкую щель между губами, затем расслабить его так, чтобы боковые края языка касались уголков рта. Постепенно убирать язык в полость рта.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Покусывание</a:t>
            </a:r>
            <a:r>
              <a:rPr lang="ru-RU" dirty="0" smtClean="0"/>
              <a:t> языка зубами» легко покусывать язык зубами, высовывая его вперед, и убирая назад в полость рта.</a:t>
            </a:r>
          </a:p>
          <a:p>
            <a:r>
              <a:rPr lang="ru-RU" dirty="0" smtClean="0"/>
              <a:t>«Жуем блинчик» улыбнуться, приоткрыть рот, поставить кончик языка за нижние зубы (как в упражнении «Горка»), потом выдвинуть его чуть-чуть вперед и покусывать свёрнутый язык.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АРТИКУЛЯЦИОННАЯ ГИМНАСТИКА</a:t>
            </a:r>
            <a:endParaRPr lang="ru-RU" dirty="0"/>
          </a:p>
        </p:txBody>
      </p:sp>
      <p:pic>
        <p:nvPicPr>
          <p:cNvPr id="4" name="Артикуляционная гимнастика для звуков л, ль.mp4">
            <a:hlinkClick r:id="" action="ppaction://media"/>
          </p:cNvPr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95536" y="1628800"/>
            <a:ext cx="8355293" cy="46998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ДЫХАТЕЛЬНАЯ ГИМНАСТИКА «ОСЕННИЕ ЛИСТОЧКИ»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Возьмите листочек на ниточке в правую руку и держите его так, чтобы листочек был на уровне губ.</a:t>
            </a:r>
          </a:p>
          <a:p>
            <a:r>
              <a:rPr lang="ru-RU" i="1" dirty="0" smtClean="0"/>
              <a:t>Дует легкий ветерок – </a:t>
            </a:r>
            <a:r>
              <a:rPr lang="ru-RU" i="1" dirty="0" err="1" smtClean="0"/>
              <a:t>ф-ф-ф</a:t>
            </a:r>
            <a:r>
              <a:rPr lang="ru-RU" i="1" dirty="0" smtClean="0"/>
              <a:t>..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И </a:t>
            </a:r>
            <a:r>
              <a:rPr lang="ru-RU" i="1" dirty="0" smtClean="0"/>
              <a:t>качает так листок – </a:t>
            </a:r>
            <a:r>
              <a:rPr lang="ru-RU" i="1" dirty="0" err="1" smtClean="0"/>
              <a:t>ф-ф-ф</a:t>
            </a:r>
            <a:r>
              <a:rPr lang="ru-RU" i="1" dirty="0" smtClean="0"/>
              <a:t>..</a:t>
            </a:r>
            <a:r>
              <a:rPr lang="ru-RU" dirty="0" smtClean="0"/>
              <a:t> (выдох спокойный, ненапряженный)</a:t>
            </a:r>
          </a:p>
          <a:p>
            <a:r>
              <a:rPr lang="ru-RU" i="1" dirty="0" smtClean="0"/>
              <a:t>Дует сильный ветерок – </a:t>
            </a:r>
            <a:r>
              <a:rPr lang="ru-RU" i="1" dirty="0" err="1" smtClean="0"/>
              <a:t>ф-ф-ф</a:t>
            </a:r>
            <a:r>
              <a:rPr lang="ru-RU" i="1" dirty="0" smtClean="0"/>
              <a:t>…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</a:t>
            </a:r>
            <a:r>
              <a:rPr lang="ru-RU" i="1" dirty="0" smtClean="0"/>
              <a:t>   И </a:t>
            </a:r>
            <a:r>
              <a:rPr lang="ru-RU" i="1" dirty="0" smtClean="0"/>
              <a:t>качает так листок – </a:t>
            </a:r>
            <a:r>
              <a:rPr lang="ru-RU" i="1" dirty="0" err="1" smtClean="0"/>
              <a:t>ф-ф-ф</a:t>
            </a:r>
            <a:r>
              <a:rPr lang="ru-RU" i="1" dirty="0" smtClean="0"/>
              <a:t>…</a:t>
            </a:r>
            <a:r>
              <a:rPr lang="ru-RU" dirty="0" smtClean="0"/>
              <a:t> (активный выдох)</a:t>
            </a:r>
          </a:p>
          <a:p>
            <a:r>
              <a:rPr lang="ru-RU" dirty="0" smtClean="0"/>
              <a:t>Дует ветерок, качаются листочки и поют свои песенки.</a:t>
            </a:r>
          </a:p>
          <a:p>
            <a:pPr>
              <a:buNone/>
            </a:pPr>
            <a:r>
              <a:rPr lang="ru-RU" dirty="0" smtClean="0"/>
              <a:t>    Осенние </a:t>
            </a:r>
            <a:r>
              <a:rPr lang="ru-RU" dirty="0" smtClean="0"/>
              <a:t>листочки на веточках сидят, </a:t>
            </a:r>
          </a:p>
          <a:p>
            <a:pPr>
              <a:buNone/>
            </a:pPr>
            <a:r>
              <a:rPr lang="ru-RU" dirty="0" smtClean="0"/>
              <a:t>    Осенние </a:t>
            </a:r>
            <a:r>
              <a:rPr lang="ru-RU" dirty="0" smtClean="0"/>
              <a:t>листочки детям </a:t>
            </a:r>
            <a:r>
              <a:rPr lang="ru-RU" dirty="0" smtClean="0"/>
              <a:t>говорят:</a:t>
            </a:r>
          </a:p>
          <a:p>
            <a:pPr>
              <a:buNone/>
            </a:pPr>
            <a:r>
              <a:rPr lang="ru-RU" i="1" dirty="0" smtClean="0"/>
              <a:t> </a:t>
            </a:r>
            <a:r>
              <a:rPr lang="ru-RU" i="1" dirty="0" smtClean="0"/>
              <a:t>   Осиновый </a:t>
            </a:r>
            <a:r>
              <a:rPr lang="ru-RU" i="1" dirty="0" smtClean="0"/>
              <a:t>– а-а-а…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Рябиновый </a:t>
            </a:r>
            <a:r>
              <a:rPr lang="ru-RU" i="1" dirty="0" smtClean="0"/>
              <a:t>– и-и-и…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Березовый </a:t>
            </a:r>
            <a:r>
              <a:rPr lang="ru-RU" i="1" dirty="0" smtClean="0"/>
              <a:t>– о-о-о…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Дубовый </a:t>
            </a:r>
            <a:r>
              <a:rPr lang="ru-RU" i="1" dirty="0" smtClean="0"/>
              <a:t>– у-у-у…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Дети </a:t>
            </a:r>
            <a:r>
              <a:rPr lang="ru-RU" dirty="0" smtClean="0"/>
              <a:t>хором поют «а-а-а», «и-и-и»,  «о-о-о», «у-у-у»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</a:rPr>
              <a:t>«</a:t>
            </a:r>
            <a:r>
              <a:rPr lang="ru-RU" sz="3600" b="1" dirty="0" smtClean="0">
                <a:solidFill>
                  <a:srgbClr val="00B050"/>
                </a:solidFill>
              </a:rPr>
              <a:t>КОТ - РАЗБОЙНИК</a:t>
            </a:r>
            <a:r>
              <a:rPr lang="ru-RU" sz="3200" b="1" dirty="0" smtClean="0">
                <a:solidFill>
                  <a:srgbClr val="00B050"/>
                </a:solidFill>
              </a:rPr>
              <a:t>»</a:t>
            </a:r>
            <a:r>
              <a:rPr lang="ru-RU" sz="3200" b="1" dirty="0" smtClean="0">
                <a:solidFill>
                  <a:srgbClr val="00B050"/>
                </a:solidFill>
              </a:rPr>
              <a:t/>
            </a:r>
            <a:br>
              <a:rPr lang="ru-RU" sz="3200" b="1" dirty="0" smtClean="0">
                <a:solidFill>
                  <a:srgbClr val="00B050"/>
                </a:solidFill>
              </a:rPr>
            </a:b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B050"/>
                </a:solidFill>
              </a:rPr>
              <a:t>Из </a:t>
            </a:r>
            <a:r>
              <a:rPr lang="ru-RU" dirty="0" smtClean="0">
                <a:solidFill>
                  <a:srgbClr val="00B050"/>
                </a:solidFill>
              </a:rPr>
              <a:t>окна увидел я:</a:t>
            </a:r>
          </a:p>
          <a:p>
            <a:pPr algn="ctr">
              <a:buNone/>
            </a:pPr>
            <a:r>
              <a:rPr lang="ru-RU" dirty="0" smtClean="0">
                <a:solidFill>
                  <a:srgbClr val="00B050"/>
                </a:solidFill>
              </a:rPr>
              <a:t>Кот напал на воробья.</a:t>
            </a:r>
          </a:p>
          <a:p>
            <a:pPr algn="ctr">
              <a:buNone/>
            </a:pPr>
            <a:r>
              <a:rPr lang="ru-RU" dirty="0" smtClean="0">
                <a:solidFill>
                  <a:srgbClr val="00B050"/>
                </a:solidFill>
              </a:rPr>
              <a:t>Чуть он бедного не съел,</a:t>
            </a:r>
          </a:p>
          <a:p>
            <a:pPr algn="ctr">
              <a:buNone/>
            </a:pPr>
            <a:r>
              <a:rPr lang="ru-RU" dirty="0" smtClean="0">
                <a:solidFill>
                  <a:srgbClr val="00B050"/>
                </a:solidFill>
              </a:rPr>
              <a:t>Я на помощь подоспел.</a:t>
            </a:r>
          </a:p>
          <a:p>
            <a:pPr algn="ctr">
              <a:buNone/>
            </a:pPr>
            <a:r>
              <a:rPr lang="ru-RU" dirty="0" smtClean="0">
                <a:solidFill>
                  <a:srgbClr val="00B050"/>
                </a:solidFill>
              </a:rPr>
              <a:t>Жаль, что не было кнута,</a:t>
            </a:r>
          </a:p>
          <a:p>
            <a:pPr algn="ctr">
              <a:buNone/>
            </a:pPr>
            <a:r>
              <a:rPr lang="ru-RU" dirty="0" smtClean="0">
                <a:solidFill>
                  <a:srgbClr val="00B050"/>
                </a:solidFill>
              </a:rPr>
              <a:t>Наказал бы я кота,</a:t>
            </a:r>
          </a:p>
          <a:p>
            <a:pPr algn="ctr">
              <a:buNone/>
            </a:pPr>
            <a:r>
              <a:rPr lang="ru-RU" dirty="0" smtClean="0">
                <a:solidFill>
                  <a:srgbClr val="00B050"/>
                </a:solidFill>
              </a:rPr>
              <a:t>Чтоб он птичек не губил,</a:t>
            </a:r>
          </a:p>
          <a:p>
            <a:pPr algn="ctr">
              <a:buNone/>
            </a:pPr>
            <a:r>
              <a:rPr lang="ru-RU" dirty="0" smtClean="0">
                <a:solidFill>
                  <a:srgbClr val="00B050"/>
                </a:solidFill>
              </a:rPr>
              <a:t>А мышей и крыс ловил.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332656"/>
            <a:ext cx="7324130" cy="5969769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2507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19" y="2204864"/>
          <a:ext cx="8280920" cy="2736304"/>
        </p:xfrm>
        <a:graphic>
          <a:graphicData uri="http://schemas.openxmlformats.org/drawingml/2006/table">
            <a:tbl>
              <a:tblPr/>
              <a:tblGrid>
                <a:gridCol w="1656072"/>
                <a:gridCol w="1656072"/>
                <a:gridCol w="1656072"/>
                <a:gridCol w="1656072"/>
                <a:gridCol w="1656632"/>
              </a:tblGrid>
              <a:tr h="27363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rgbClr val="111111"/>
                        </a:solidFill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111111"/>
                          </a:solidFill>
                          <a:latin typeface="Times New Roman"/>
                          <a:cs typeface="Arial"/>
                        </a:rPr>
                        <a:t/>
                      </a:r>
                      <a:br>
                        <a:rPr lang="ru-RU" sz="900" dirty="0">
                          <a:solidFill>
                            <a:srgbClr val="111111"/>
                          </a:solidFill>
                          <a:latin typeface="Times New Roman"/>
                          <a:cs typeface="Arial"/>
                        </a:rPr>
                      </a:br>
                      <a:endParaRPr lang="ru-RU" sz="900" dirty="0">
                        <a:solidFill>
                          <a:srgbClr val="111111"/>
                        </a:solidFill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rgbClr val="111111"/>
                        </a:solidFill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111111"/>
                        </a:solidFill>
                        <a:latin typeface="Times New Roman"/>
                        <a:ea typeface="SimSu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111111"/>
                          </a:solidFill>
                          <a:latin typeface="Times New Roman"/>
                          <a:cs typeface="Arial"/>
                        </a:rPr>
                        <a:t/>
                      </a:r>
                      <a:br>
                        <a:rPr lang="ru-RU" sz="900">
                          <a:solidFill>
                            <a:srgbClr val="111111"/>
                          </a:solidFill>
                          <a:latin typeface="Times New Roman"/>
                          <a:cs typeface="Arial"/>
                        </a:rPr>
                      </a:br>
                      <a:endParaRPr lang="ru-RU" sz="900">
                        <a:solidFill>
                          <a:srgbClr val="111111"/>
                        </a:solidFill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rgbClr val="111111"/>
                        </a:solidFill>
                        <a:latin typeface="Times New Roman"/>
                        <a:ea typeface="SimSun"/>
                        <a:cs typeface="Arial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Улыбающееся лицо 4"/>
          <p:cNvSpPr/>
          <p:nvPr/>
        </p:nvSpPr>
        <p:spPr>
          <a:xfrm>
            <a:off x="395536" y="2924944"/>
            <a:ext cx="1370965" cy="1402715"/>
          </a:xfrm>
          <a:prstGeom prst="smileyF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195736" y="3068960"/>
            <a:ext cx="1087755" cy="100838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2555776" y="3068960"/>
            <a:ext cx="617855" cy="788035"/>
          </a:xfrm>
          <a:custGeom>
            <a:avLst/>
            <a:gdLst>
              <a:gd name="connsiteX0" fmla="*/ 0 w 618488"/>
              <a:gd name="connsiteY0" fmla="*/ 0 h 788276"/>
              <a:gd name="connsiteX1" fmla="*/ 268014 w 618488"/>
              <a:gd name="connsiteY1" fmla="*/ 15765 h 788276"/>
              <a:gd name="connsiteX2" fmla="*/ 378372 w 618488"/>
              <a:gd name="connsiteY2" fmla="*/ 141890 h 788276"/>
              <a:gd name="connsiteX3" fmla="*/ 441435 w 618488"/>
              <a:gd name="connsiteY3" fmla="*/ 252248 h 788276"/>
              <a:gd name="connsiteX4" fmla="*/ 472966 w 618488"/>
              <a:gd name="connsiteY4" fmla="*/ 346841 h 788276"/>
              <a:gd name="connsiteX5" fmla="*/ 488731 w 618488"/>
              <a:gd name="connsiteY5" fmla="*/ 394138 h 788276"/>
              <a:gd name="connsiteX6" fmla="*/ 520262 w 618488"/>
              <a:gd name="connsiteY6" fmla="*/ 441434 h 788276"/>
              <a:gd name="connsiteX7" fmla="*/ 583324 w 618488"/>
              <a:gd name="connsiteY7" fmla="*/ 567559 h 788276"/>
              <a:gd name="connsiteX8" fmla="*/ 614855 w 618488"/>
              <a:gd name="connsiteY8" fmla="*/ 614855 h 788276"/>
              <a:gd name="connsiteX9" fmla="*/ 614855 w 618488"/>
              <a:gd name="connsiteY9" fmla="*/ 788276 h 788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18488" h="788276">
                <a:moveTo>
                  <a:pt x="0" y="0"/>
                </a:moveTo>
                <a:cubicBezTo>
                  <a:pt x="89338" y="5255"/>
                  <a:pt x="179512" y="2490"/>
                  <a:pt x="268014" y="15765"/>
                </a:cubicBezTo>
                <a:cubicBezTo>
                  <a:pt x="316673" y="23064"/>
                  <a:pt x="365138" y="122038"/>
                  <a:pt x="378372" y="141890"/>
                </a:cubicBezTo>
                <a:cubicBezTo>
                  <a:pt x="406812" y="184551"/>
                  <a:pt x="421433" y="202243"/>
                  <a:pt x="441435" y="252248"/>
                </a:cubicBezTo>
                <a:cubicBezTo>
                  <a:pt x="453779" y="283107"/>
                  <a:pt x="462456" y="315310"/>
                  <a:pt x="472966" y="346841"/>
                </a:cubicBezTo>
                <a:cubicBezTo>
                  <a:pt x="478221" y="362607"/>
                  <a:pt x="479513" y="380311"/>
                  <a:pt x="488731" y="394138"/>
                </a:cubicBezTo>
                <a:cubicBezTo>
                  <a:pt x="499241" y="409903"/>
                  <a:pt x="511189" y="424800"/>
                  <a:pt x="520262" y="441434"/>
                </a:cubicBezTo>
                <a:cubicBezTo>
                  <a:pt x="542770" y="482699"/>
                  <a:pt x="557251" y="528449"/>
                  <a:pt x="583324" y="567559"/>
                </a:cubicBezTo>
                <a:cubicBezTo>
                  <a:pt x="593834" y="583324"/>
                  <a:pt x="612175" y="596098"/>
                  <a:pt x="614855" y="614855"/>
                </a:cubicBezTo>
                <a:cubicBezTo>
                  <a:pt x="623030" y="672081"/>
                  <a:pt x="614855" y="730469"/>
                  <a:pt x="614855" y="788276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2411760" y="3140968"/>
            <a:ext cx="631825" cy="819785"/>
          </a:xfrm>
          <a:custGeom>
            <a:avLst/>
            <a:gdLst>
              <a:gd name="connsiteX0" fmla="*/ 0 w 632015"/>
              <a:gd name="connsiteY0" fmla="*/ 0 h 819807"/>
              <a:gd name="connsiteX1" fmla="*/ 141890 w 632015"/>
              <a:gd name="connsiteY1" fmla="*/ 15765 h 819807"/>
              <a:gd name="connsiteX2" fmla="*/ 204952 w 632015"/>
              <a:gd name="connsiteY2" fmla="*/ 94593 h 819807"/>
              <a:gd name="connsiteX3" fmla="*/ 252248 w 632015"/>
              <a:gd name="connsiteY3" fmla="*/ 110359 h 819807"/>
              <a:gd name="connsiteX4" fmla="*/ 394138 w 632015"/>
              <a:gd name="connsiteY4" fmla="*/ 236483 h 819807"/>
              <a:gd name="connsiteX5" fmla="*/ 488731 w 632015"/>
              <a:gd name="connsiteY5" fmla="*/ 378372 h 819807"/>
              <a:gd name="connsiteX6" fmla="*/ 520262 w 632015"/>
              <a:gd name="connsiteY6" fmla="*/ 425669 h 819807"/>
              <a:gd name="connsiteX7" fmla="*/ 583324 w 632015"/>
              <a:gd name="connsiteY7" fmla="*/ 551793 h 819807"/>
              <a:gd name="connsiteX8" fmla="*/ 599090 w 632015"/>
              <a:gd name="connsiteY8" fmla="*/ 614855 h 819807"/>
              <a:gd name="connsiteX9" fmla="*/ 630621 w 632015"/>
              <a:gd name="connsiteY9" fmla="*/ 725214 h 819807"/>
              <a:gd name="connsiteX10" fmla="*/ 630621 w 632015"/>
              <a:gd name="connsiteY10" fmla="*/ 819807 h 819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2015" h="819807">
                <a:moveTo>
                  <a:pt x="0" y="0"/>
                </a:moveTo>
                <a:cubicBezTo>
                  <a:pt x="47297" y="5255"/>
                  <a:pt x="95979" y="3244"/>
                  <a:pt x="141890" y="15765"/>
                </a:cubicBezTo>
                <a:cubicBezTo>
                  <a:pt x="166270" y="22414"/>
                  <a:pt x="191370" y="83727"/>
                  <a:pt x="204952" y="94593"/>
                </a:cubicBezTo>
                <a:cubicBezTo>
                  <a:pt x="217929" y="104974"/>
                  <a:pt x="236483" y="105104"/>
                  <a:pt x="252248" y="110359"/>
                </a:cubicBezTo>
                <a:cubicBezTo>
                  <a:pt x="360239" y="218350"/>
                  <a:pt x="309738" y="180217"/>
                  <a:pt x="394138" y="236483"/>
                </a:cubicBezTo>
                <a:lnTo>
                  <a:pt x="488731" y="378372"/>
                </a:lnTo>
                <a:lnTo>
                  <a:pt x="520262" y="425669"/>
                </a:lnTo>
                <a:cubicBezTo>
                  <a:pt x="569270" y="572695"/>
                  <a:pt x="484047" y="328423"/>
                  <a:pt x="583324" y="551793"/>
                </a:cubicBezTo>
                <a:cubicBezTo>
                  <a:pt x="592124" y="571593"/>
                  <a:pt x="593137" y="594021"/>
                  <a:pt x="599090" y="614855"/>
                </a:cubicBezTo>
                <a:cubicBezTo>
                  <a:pt x="609430" y="651046"/>
                  <a:pt x="626831" y="687311"/>
                  <a:pt x="630621" y="725214"/>
                </a:cubicBezTo>
                <a:cubicBezTo>
                  <a:pt x="633759" y="756589"/>
                  <a:pt x="630621" y="788276"/>
                  <a:pt x="630621" y="819807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2339752" y="3212976"/>
            <a:ext cx="576064" cy="864096"/>
          </a:xfrm>
          <a:custGeom>
            <a:avLst/>
            <a:gdLst>
              <a:gd name="connsiteX0" fmla="*/ 0 w 551793"/>
              <a:gd name="connsiteY0" fmla="*/ 0 h 725214"/>
              <a:gd name="connsiteX1" fmla="*/ 78828 w 551793"/>
              <a:gd name="connsiteY1" fmla="*/ 15766 h 725214"/>
              <a:gd name="connsiteX2" fmla="*/ 220718 w 551793"/>
              <a:gd name="connsiteY2" fmla="*/ 157655 h 725214"/>
              <a:gd name="connsiteX3" fmla="*/ 331076 w 551793"/>
              <a:gd name="connsiteY3" fmla="*/ 252248 h 725214"/>
              <a:gd name="connsiteX4" fmla="*/ 346842 w 551793"/>
              <a:gd name="connsiteY4" fmla="*/ 299545 h 725214"/>
              <a:gd name="connsiteX5" fmla="*/ 441435 w 551793"/>
              <a:gd name="connsiteY5" fmla="*/ 409904 h 725214"/>
              <a:gd name="connsiteX6" fmla="*/ 504497 w 551793"/>
              <a:gd name="connsiteY6" fmla="*/ 504497 h 725214"/>
              <a:gd name="connsiteX7" fmla="*/ 551793 w 551793"/>
              <a:gd name="connsiteY7" fmla="*/ 662152 h 725214"/>
              <a:gd name="connsiteX8" fmla="*/ 536028 w 551793"/>
              <a:gd name="connsiteY8" fmla="*/ 725214 h 725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1793" h="725214">
                <a:moveTo>
                  <a:pt x="0" y="0"/>
                </a:moveTo>
                <a:cubicBezTo>
                  <a:pt x="26276" y="5255"/>
                  <a:pt x="57023" y="191"/>
                  <a:pt x="78828" y="15766"/>
                </a:cubicBezTo>
                <a:cubicBezTo>
                  <a:pt x="133257" y="54643"/>
                  <a:pt x="167208" y="117522"/>
                  <a:pt x="220718" y="157655"/>
                </a:cubicBezTo>
                <a:cubicBezTo>
                  <a:pt x="301616" y="218329"/>
                  <a:pt x="265200" y="186372"/>
                  <a:pt x="331076" y="252248"/>
                </a:cubicBezTo>
                <a:cubicBezTo>
                  <a:pt x="336331" y="268014"/>
                  <a:pt x="338597" y="285116"/>
                  <a:pt x="346842" y="299545"/>
                </a:cubicBezTo>
                <a:cubicBezTo>
                  <a:pt x="400841" y="394044"/>
                  <a:pt x="381222" y="332487"/>
                  <a:pt x="441435" y="409904"/>
                </a:cubicBezTo>
                <a:cubicBezTo>
                  <a:pt x="464701" y="439817"/>
                  <a:pt x="504497" y="504497"/>
                  <a:pt x="504497" y="504497"/>
                </a:cubicBezTo>
                <a:cubicBezTo>
                  <a:pt x="542880" y="619646"/>
                  <a:pt x="527967" y="566846"/>
                  <a:pt x="551793" y="662152"/>
                </a:cubicBezTo>
                <a:lnTo>
                  <a:pt x="536028" y="725214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2195736" y="3717032"/>
            <a:ext cx="720080" cy="144016"/>
          </a:xfrm>
          <a:custGeom>
            <a:avLst/>
            <a:gdLst>
              <a:gd name="connsiteX0" fmla="*/ 0 w 409903"/>
              <a:gd name="connsiteY0" fmla="*/ 0 h 110359"/>
              <a:gd name="connsiteX1" fmla="*/ 141889 w 409903"/>
              <a:gd name="connsiteY1" fmla="*/ 47297 h 110359"/>
              <a:gd name="connsiteX2" fmla="*/ 189186 w 409903"/>
              <a:gd name="connsiteY2" fmla="*/ 63062 h 110359"/>
              <a:gd name="connsiteX3" fmla="*/ 268013 w 409903"/>
              <a:gd name="connsiteY3" fmla="*/ 78828 h 110359"/>
              <a:gd name="connsiteX4" fmla="*/ 315310 w 409903"/>
              <a:gd name="connsiteY4" fmla="*/ 94593 h 110359"/>
              <a:gd name="connsiteX5" fmla="*/ 409903 w 409903"/>
              <a:gd name="connsiteY5" fmla="*/ 110359 h 110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9903" h="110359">
                <a:moveTo>
                  <a:pt x="0" y="0"/>
                </a:moveTo>
                <a:cubicBezTo>
                  <a:pt x="135879" y="54352"/>
                  <a:pt x="23094" y="13356"/>
                  <a:pt x="141889" y="47297"/>
                </a:cubicBezTo>
                <a:cubicBezTo>
                  <a:pt x="157868" y="51862"/>
                  <a:pt x="173064" y="59031"/>
                  <a:pt x="189186" y="63062"/>
                </a:cubicBezTo>
                <a:cubicBezTo>
                  <a:pt x="215182" y="69561"/>
                  <a:pt x="242017" y="72329"/>
                  <a:pt x="268013" y="78828"/>
                </a:cubicBezTo>
                <a:cubicBezTo>
                  <a:pt x="284135" y="82859"/>
                  <a:pt x="299087" y="90988"/>
                  <a:pt x="315310" y="94593"/>
                </a:cubicBezTo>
                <a:cubicBezTo>
                  <a:pt x="346515" y="101527"/>
                  <a:pt x="409903" y="110359"/>
                  <a:pt x="409903" y="110359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2195736" y="3429000"/>
            <a:ext cx="504190" cy="111760"/>
          </a:xfrm>
          <a:custGeom>
            <a:avLst/>
            <a:gdLst>
              <a:gd name="connsiteX0" fmla="*/ 0 w 504497"/>
              <a:gd name="connsiteY0" fmla="*/ 0 h 112066"/>
              <a:gd name="connsiteX1" fmla="*/ 94593 w 504497"/>
              <a:gd name="connsiteY1" fmla="*/ 15765 h 112066"/>
              <a:gd name="connsiteX2" fmla="*/ 268014 w 504497"/>
              <a:gd name="connsiteY2" fmla="*/ 94593 h 112066"/>
              <a:gd name="connsiteX3" fmla="*/ 331076 w 504497"/>
              <a:gd name="connsiteY3" fmla="*/ 110358 h 112066"/>
              <a:gd name="connsiteX4" fmla="*/ 504497 w 504497"/>
              <a:gd name="connsiteY4" fmla="*/ 110358 h 112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497" h="112066">
                <a:moveTo>
                  <a:pt x="0" y="0"/>
                </a:moveTo>
                <a:cubicBezTo>
                  <a:pt x="31531" y="5255"/>
                  <a:pt x="64489" y="5014"/>
                  <a:pt x="94593" y="15765"/>
                </a:cubicBezTo>
                <a:cubicBezTo>
                  <a:pt x="344268" y="104934"/>
                  <a:pt x="137698" y="57360"/>
                  <a:pt x="268014" y="94593"/>
                </a:cubicBezTo>
                <a:cubicBezTo>
                  <a:pt x="288848" y="100546"/>
                  <a:pt x="309456" y="108917"/>
                  <a:pt x="331076" y="110358"/>
                </a:cubicBezTo>
                <a:cubicBezTo>
                  <a:pt x="388755" y="114203"/>
                  <a:pt x="446690" y="110358"/>
                  <a:pt x="504497" y="110358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2339752" y="3861048"/>
            <a:ext cx="504056" cy="144016"/>
          </a:xfrm>
          <a:custGeom>
            <a:avLst/>
            <a:gdLst>
              <a:gd name="connsiteX0" fmla="*/ 0 w 331076"/>
              <a:gd name="connsiteY0" fmla="*/ 0 h 99919"/>
              <a:gd name="connsiteX1" fmla="*/ 94593 w 331076"/>
              <a:gd name="connsiteY1" fmla="*/ 94593 h 99919"/>
              <a:gd name="connsiteX2" fmla="*/ 283779 w 331076"/>
              <a:gd name="connsiteY2" fmla="*/ 78828 h 99919"/>
              <a:gd name="connsiteX3" fmla="*/ 331076 w 331076"/>
              <a:gd name="connsiteY3" fmla="*/ 78828 h 99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076" h="99919">
                <a:moveTo>
                  <a:pt x="0" y="0"/>
                </a:moveTo>
                <a:cubicBezTo>
                  <a:pt x="31531" y="31531"/>
                  <a:pt x="51628" y="82658"/>
                  <a:pt x="94593" y="94593"/>
                </a:cubicBezTo>
                <a:cubicBezTo>
                  <a:pt x="155565" y="111530"/>
                  <a:pt x="220639" y="83037"/>
                  <a:pt x="283779" y="78828"/>
                </a:cubicBezTo>
                <a:cubicBezTo>
                  <a:pt x="299510" y="77779"/>
                  <a:pt x="315310" y="78828"/>
                  <a:pt x="331076" y="78828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2843808" y="3068960"/>
            <a:ext cx="393700" cy="630555"/>
          </a:xfrm>
          <a:custGeom>
            <a:avLst/>
            <a:gdLst>
              <a:gd name="connsiteX0" fmla="*/ 0 w 394138"/>
              <a:gd name="connsiteY0" fmla="*/ 0 h 630621"/>
              <a:gd name="connsiteX1" fmla="*/ 63062 w 394138"/>
              <a:gd name="connsiteY1" fmla="*/ 78827 h 630621"/>
              <a:gd name="connsiteX2" fmla="*/ 110359 w 394138"/>
              <a:gd name="connsiteY2" fmla="*/ 94593 h 630621"/>
              <a:gd name="connsiteX3" fmla="*/ 157655 w 394138"/>
              <a:gd name="connsiteY3" fmla="*/ 141890 h 630621"/>
              <a:gd name="connsiteX4" fmla="*/ 268014 w 394138"/>
              <a:gd name="connsiteY4" fmla="*/ 252248 h 630621"/>
              <a:gd name="connsiteX5" fmla="*/ 331076 w 394138"/>
              <a:gd name="connsiteY5" fmla="*/ 362607 h 630621"/>
              <a:gd name="connsiteX6" fmla="*/ 362607 w 394138"/>
              <a:gd name="connsiteY6" fmla="*/ 457200 h 630621"/>
              <a:gd name="connsiteX7" fmla="*/ 378372 w 394138"/>
              <a:gd name="connsiteY7" fmla="*/ 504496 h 630621"/>
              <a:gd name="connsiteX8" fmla="*/ 394138 w 394138"/>
              <a:gd name="connsiteY8" fmla="*/ 551793 h 630621"/>
              <a:gd name="connsiteX9" fmla="*/ 394138 w 394138"/>
              <a:gd name="connsiteY9" fmla="*/ 630621 h 630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4138" h="630621">
                <a:moveTo>
                  <a:pt x="0" y="0"/>
                </a:moveTo>
                <a:cubicBezTo>
                  <a:pt x="21021" y="26276"/>
                  <a:pt x="37513" y="56928"/>
                  <a:pt x="63062" y="78827"/>
                </a:cubicBezTo>
                <a:cubicBezTo>
                  <a:pt x="75680" y="89642"/>
                  <a:pt x="96532" y="85375"/>
                  <a:pt x="110359" y="94593"/>
                </a:cubicBezTo>
                <a:cubicBezTo>
                  <a:pt x="128910" y="106961"/>
                  <a:pt x="140727" y="127380"/>
                  <a:pt x="157655" y="141890"/>
                </a:cubicBezTo>
                <a:cubicBezTo>
                  <a:pt x="260659" y="230180"/>
                  <a:pt x="186030" y="142937"/>
                  <a:pt x="268014" y="252248"/>
                </a:cubicBezTo>
                <a:cubicBezTo>
                  <a:pt x="311313" y="425451"/>
                  <a:pt x="245689" y="208911"/>
                  <a:pt x="331076" y="362607"/>
                </a:cubicBezTo>
                <a:cubicBezTo>
                  <a:pt x="347217" y="391661"/>
                  <a:pt x="352097" y="425669"/>
                  <a:pt x="362607" y="457200"/>
                </a:cubicBezTo>
                <a:lnTo>
                  <a:pt x="378372" y="504496"/>
                </a:lnTo>
                <a:cubicBezTo>
                  <a:pt x="383627" y="520262"/>
                  <a:pt x="394138" y="535174"/>
                  <a:pt x="394138" y="551793"/>
                </a:cubicBezTo>
                <a:lnTo>
                  <a:pt x="394138" y="630621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2051720" y="3789040"/>
            <a:ext cx="1342390" cy="584200"/>
          </a:xfrm>
          <a:custGeom>
            <a:avLst/>
            <a:gdLst>
              <a:gd name="connsiteX0" fmla="*/ 207287 w 1342404"/>
              <a:gd name="connsiteY0" fmla="*/ 0 h 584476"/>
              <a:gd name="connsiteX1" fmla="*/ 33866 w 1342404"/>
              <a:gd name="connsiteY1" fmla="*/ 15765 h 584476"/>
              <a:gd name="connsiteX2" fmla="*/ 2335 w 1342404"/>
              <a:gd name="connsiteY2" fmla="*/ 63062 h 584476"/>
              <a:gd name="connsiteX3" fmla="*/ 18101 w 1342404"/>
              <a:gd name="connsiteY3" fmla="*/ 378372 h 584476"/>
              <a:gd name="connsiteX4" fmla="*/ 65397 w 1342404"/>
              <a:gd name="connsiteY4" fmla="*/ 394138 h 584476"/>
              <a:gd name="connsiteX5" fmla="*/ 223052 w 1342404"/>
              <a:gd name="connsiteY5" fmla="*/ 441434 h 584476"/>
              <a:gd name="connsiteX6" fmla="*/ 1027094 w 1342404"/>
              <a:gd name="connsiteY6" fmla="*/ 425669 h 584476"/>
              <a:gd name="connsiteX7" fmla="*/ 1137452 w 1342404"/>
              <a:gd name="connsiteY7" fmla="*/ 441434 h 584476"/>
              <a:gd name="connsiteX8" fmla="*/ 1153218 w 1342404"/>
              <a:gd name="connsiteY8" fmla="*/ 488731 h 584476"/>
              <a:gd name="connsiteX9" fmla="*/ 1184749 w 1342404"/>
              <a:gd name="connsiteY9" fmla="*/ 536027 h 584476"/>
              <a:gd name="connsiteX10" fmla="*/ 1295107 w 1342404"/>
              <a:gd name="connsiteY10" fmla="*/ 583324 h 584476"/>
              <a:gd name="connsiteX11" fmla="*/ 1342404 w 1342404"/>
              <a:gd name="connsiteY11" fmla="*/ 583324 h 584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42404" h="584476">
                <a:moveTo>
                  <a:pt x="207287" y="0"/>
                </a:moveTo>
                <a:cubicBezTo>
                  <a:pt x="149480" y="5255"/>
                  <a:pt x="89345" y="-1305"/>
                  <a:pt x="33866" y="15765"/>
                </a:cubicBezTo>
                <a:cubicBezTo>
                  <a:pt x="15756" y="21337"/>
                  <a:pt x="3158" y="44132"/>
                  <a:pt x="2335" y="63062"/>
                </a:cubicBezTo>
                <a:cubicBezTo>
                  <a:pt x="-2236" y="168197"/>
                  <a:pt x="-1590" y="274996"/>
                  <a:pt x="18101" y="378372"/>
                </a:cubicBezTo>
                <a:cubicBezTo>
                  <a:pt x="21210" y="394697"/>
                  <a:pt x="50533" y="386706"/>
                  <a:pt x="65397" y="394138"/>
                </a:cubicBezTo>
                <a:cubicBezTo>
                  <a:pt x="180110" y="451495"/>
                  <a:pt x="22361" y="412765"/>
                  <a:pt x="223052" y="441434"/>
                </a:cubicBezTo>
                <a:lnTo>
                  <a:pt x="1027094" y="425669"/>
                </a:lnTo>
                <a:cubicBezTo>
                  <a:pt x="1064253" y="425669"/>
                  <a:pt x="1104216" y="424816"/>
                  <a:pt x="1137452" y="441434"/>
                </a:cubicBezTo>
                <a:cubicBezTo>
                  <a:pt x="1152316" y="448866"/>
                  <a:pt x="1145786" y="473867"/>
                  <a:pt x="1153218" y="488731"/>
                </a:cubicBezTo>
                <a:cubicBezTo>
                  <a:pt x="1161692" y="505678"/>
                  <a:pt x="1170193" y="523897"/>
                  <a:pt x="1184749" y="536027"/>
                </a:cubicBezTo>
                <a:cubicBezTo>
                  <a:pt x="1199106" y="547991"/>
                  <a:pt x="1270465" y="579217"/>
                  <a:pt x="1295107" y="583324"/>
                </a:cubicBezTo>
                <a:cubicBezTo>
                  <a:pt x="1310658" y="585916"/>
                  <a:pt x="1326638" y="583324"/>
                  <a:pt x="1342404" y="583324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3707904" y="2492896"/>
            <a:ext cx="1485900" cy="1654810"/>
          </a:xfrm>
          <a:custGeom>
            <a:avLst/>
            <a:gdLst>
              <a:gd name="connsiteX0" fmla="*/ 0 w 1486497"/>
              <a:gd name="connsiteY0" fmla="*/ 31531 h 1655395"/>
              <a:gd name="connsiteX1" fmla="*/ 220717 w 1486497"/>
              <a:gd name="connsiteY1" fmla="*/ 0 h 1655395"/>
              <a:gd name="connsiteX2" fmla="*/ 299545 w 1486497"/>
              <a:gd name="connsiteY2" fmla="*/ 15766 h 1655395"/>
              <a:gd name="connsiteX3" fmla="*/ 394138 w 1486497"/>
              <a:gd name="connsiteY3" fmla="*/ 78828 h 1655395"/>
              <a:gd name="connsiteX4" fmla="*/ 441435 w 1486497"/>
              <a:gd name="connsiteY4" fmla="*/ 110359 h 1655395"/>
              <a:gd name="connsiteX5" fmla="*/ 472966 w 1486497"/>
              <a:gd name="connsiteY5" fmla="*/ 157656 h 1655395"/>
              <a:gd name="connsiteX6" fmla="*/ 504497 w 1486497"/>
              <a:gd name="connsiteY6" fmla="*/ 252249 h 1655395"/>
              <a:gd name="connsiteX7" fmla="*/ 504497 w 1486497"/>
              <a:gd name="connsiteY7" fmla="*/ 472966 h 1655395"/>
              <a:gd name="connsiteX8" fmla="*/ 536028 w 1486497"/>
              <a:gd name="connsiteY8" fmla="*/ 520262 h 1655395"/>
              <a:gd name="connsiteX9" fmla="*/ 583324 w 1486497"/>
              <a:gd name="connsiteY9" fmla="*/ 536028 h 1655395"/>
              <a:gd name="connsiteX10" fmla="*/ 882869 w 1486497"/>
              <a:gd name="connsiteY10" fmla="*/ 630621 h 1655395"/>
              <a:gd name="connsiteX11" fmla="*/ 977462 w 1486497"/>
              <a:gd name="connsiteY11" fmla="*/ 662152 h 1655395"/>
              <a:gd name="connsiteX12" fmla="*/ 1008993 w 1486497"/>
              <a:gd name="connsiteY12" fmla="*/ 725214 h 1655395"/>
              <a:gd name="connsiteX13" fmla="*/ 961697 w 1486497"/>
              <a:gd name="connsiteY13" fmla="*/ 882869 h 1655395"/>
              <a:gd name="connsiteX14" fmla="*/ 1008993 w 1486497"/>
              <a:gd name="connsiteY14" fmla="*/ 1072056 h 1655395"/>
              <a:gd name="connsiteX15" fmla="*/ 1056290 w 1486497"/>
              <a:gd name="connsiteY15" fmla="*/ 1103587 h 1655395"/>
              <a:gd name="connsiteX16" fmla="*/ 1213945 w 1486497"/>
              <a:gd name="connsiteY16" fmla="*/ 1135118 h 1655395"/>
              <a:gd name="connsiteX17" fmla="*/ 1324304 w 1486497"/>
              <a:gd name="connsiteY17" fmla="*/ 1198180 h 1655395"/>
              <a:gd name="connsiteX18" fmla="*/ 1387366 w 1486497"/>
              <a:gd name="connsiteY18" fmla="*/ 1292773 h 1655395"/>
              <a:gd name="connsiteX19" fmla="*/ 1371600 w 1486497"/>
              <a:gd name="connsiteY19" fmla="*/ 1403131 h 1655395"/>
              <a:gd name="connsiteX20" fmla="*/ 1277007 w 1486497"/>
              <a:gd name="connsiteY20" fmla="*/ 1497725 h 1655395"/>
              <a:gd name="connsiteX21" fmla="*/ 1245476 w 1486497"/>
              <a:gd name="connsiteY21" fmla="*/ 1466193 h 1655395"/>
              <a:gd name="connsiteX22" fmla="*/ 1324304 w 1486497"/>
              <a:gd name="connsiteY22" fmla="*/ 1340069 h 1655395"/>
              <a:gd name="connsiteX23" fmla="*/ 1371600 w 1486497"/>
              <a:gd name="connsiteY23" fmla="*/ 1324304 h 1655395"/>
              <a:gd name="connsiteX24" fmla="*/ 1481959 w 1486497"/>
              <a:gd name="connsiteY24" fmla="*/ 1340069 h 1655395"/>
              <a:gd name="connsiteX25" fmla="*/ 1450428 w 1486497"/>
              <a:gd name="connsiteY25" fmla="*/ 1481959 h 1655395"/>
              <a:gd name="connsiteX26" fmla="*/ 1403131 w 1486497"/>
              <a:gd name="connsiteY26" fmla="*/ 1655380 h 1655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486497" h="1655395">
                <a:moveTo>
                  <a:pt x="0" y="31531"/>
                </a:moveTo>
                <a:cubicBezTo>
                  <a:pt x="72769" y="16978"/>
                  <a:pt x="145825" y="0"/>
                  <a:pt x="220717" y="0"/>
                </a:cubicBezTo>
                <a:cubicBezTo>
                  <a:pt x="247513" y="0"/>
                  <a:pt x="273269" y="10511"/>
                  <a:pt x="299545" y="15766"/>
                </a:cubicBezTo>
                <a:lnTo>
                  <a:pt x="394138" y="78828"/>
                </a:lnTo>
                <a:lnTo>
                  <a:pt x="441435" y="110359"/>
                </a:lnTo>
                <a:cubicBezTo>
                  <a:pt x="451945" y="126125"/>
                  <a:pt x="465271" y="140341"/>
                  <a:pt x="472966" y="157656"/>
                </a:cubicBezTo>
                <a:cubicBezTo>
                  <a:pt x="486465" y="188028"/>
                  <a:pt x="504497" y="252249"/>
                  <a:pt x="504497" y="252249"/>
                </a:cubicBezTo>
                <a:cubicBezTo>
                  <a:pt x="495987" y="337346"/>
                  <a:pt x="472060" y="397281"/>
                  <a:pt x="504497" y="472966"/>
                </a:cubicBezTo>
                <a:cubicBezTo>
                  <a:pt x="511961" y="490382"/>
                  <a:pt x="521232" y="508425"/>
                  <a:pt x="536028" y="520262"/>
                </a:cubicBezTo>
                <a:cubicBezTo>
                  <a:pt x="549005" y="530643"/>
                  <a:pt x="567559" y="530773"/>
                  <a:pt x="583324" y="536028"/>
                </a:cubicBezTo>
                <a:cubicBezTo>
                  <a:pt x="694790" y="647494"/>
                  <a:pt x="594595" y="565105"/>
                  <a:pt x="882869" y="630621"/>
                </a:cubicBezTo>
                <a:cubicBezTo>
                  <a:pt x="915279" y="637987"/>
                  <a:pt x="977462" y="662152"/>
                  <a:pt x="977462" y="662152"/>
                </a:cubicBezTo>
                <a:cubicBezTo>
                  <a:pt x="987972" y="683173"/>
                  <a:pt x="1006865" y="701809"/>
                  <a:pt x="1008993" y="725214"/>
                </a:cubicBezTo>
                <a:cubicBezTo>
                  <a:pt x="1017109" y="814490"/>
                  <a:pt x="1000297" y="824969"/>
                  <a:pt x="961697" y="882869"/>
                </a:cubicBezTo>
                <a:cubicBezTo>
                  <a:pt x="970462" y="961753"/>
                  <a:pt x="954686" y="1017749"/>
                  <a:pt x="1008993" y="1072056"/>
                </a:cubicBezTo>
                <a:cubicBezTo>
                  <a:pt x="1022391" y="1085454"/>
                  <a:pt x="1038180" y="1098015"/>
                  <a:pt x="1056290" y="1103587"/>
                </a:cubicBezTo>
                <a:cubicBezTo>
                  <a:pt x="1107512" y="1119348"/>
                  <a:pt x="1213945" y="1135118"/>
                  <a:pt x="1213945" y="1135118"/>
                </a:cubicBezTo>
                <a:cubicBezTo>
                  <a:pt x="1232532" y="1144412"/>
                  <a:pt x="1306973" y="1178373"/>
                  <a:pt x="1324304" y="1198180"/>
                </a:cubicBezTo>
                <a:cubicBezTo>
                  <a:pt x="1349258" y="1226699"/>
                  <a:pt x="1387366" y="1292773"/>
                  <a:pt x="1387366" y="1292773"/>
                </a:cubicBezTo>
                <a:cubicBezTo>
                  <a:pt x="1382111" y="1329559"/>
                  <a:pt x="1389217" y="1370413"/>
                  <a:pt x="1371600" y="1403131"/>
                </a:cubicBezTo>
                <a:cubicBezTo>
                  <a:pt x="1350459" y="1442393"/>
                  <a:pt x="1277007" y="1497725"/>
                  <a:pt x="1277007" y="1497725"/>
                </a:cubicBezTo>
                <a:cubicBezTo>
                  <a:pt x="1266497" y="1487214"/>
                  <a:pt x="1245476" y="1481057"/>
                  <a:pt x="1245476" y="1466193"/>
                </a:cubicBezTo>
                <a:cubicBezTo>
                  <a:pt x="1245476" y="1394298"/>
                  <a:pt x="1270744" y="1366849"/>
                  <a:pt x="1324304" y="1340069"/>
                </a:cubicBezTo>
                <a:cubicBezTo>
                  <a:pt x="1339168" y="1332637"/>
                  <a:pt x="1355835" y="1329559"/>
                  <a:pt x="1371600" y="1324304"/>
                </a:cubicBezTo>
                <a:lnTo>
                  <a:pt x="1481959" y="1340069"/>
                </a:lnTo>
                <a:cubicBezTo>
                  <a:pt x="1500405" y="1361589"/>
                  <a:pt x="1457095" y="1450847"/>
                  <a:pt x="1450428" y="1481959"/>
                </a:cubicBezTo>
                <a:cubicBezTo>
                  <a:pt x="1412159" y="1660551"/>
                  <a:pt x="1478170" y="1655380"/>
                  <a:pt x="1403131" y="165538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3707904" y="2996952"/>
            <a:ext cx="1240790" cy="1386840"/>
          </a:xfrm>
          <a:custGeom>
            <a:avLst/>
            <a:gdLst>
              <a:gd name="connsiteX0" fmla="*/ 27116 w 1241424"/>
              <a:gd name="connsiteY0" fmla="*/ 0 h 1387366"/>
              <a:gd name="connsiteX1" fmla="*/ 27116 w 1241424"/>
              <a:gd name="connsiteY1" fmla="*/ 394138 h 1387366"/>
              <a:gd name="connsiteX2" fmla="*/ 74413 w 1241424"/>
              <a:gd name="connsiteY2" fmla="*/ 409904 h 1387366"/>
              <a:gd name="connsiteX3" fmla="*/ 137475 w 1241424"/>
              <a:gd name="connsiteY3" fmla="*/ 425669 h 1387366"/>
              <a:gd name="connsiteX4" fmla="*/ 232068 w 1241424"/>
              <a:gd name="connsiteY4" fmla="*/ 457200 h 1387366"/>
              <a:gd name="connsiteX5" fmla="*/ 279364 w 1241424"/>
              <a:gd name="connsiteY5" fmla="*/ 488731 h 1387366"/>
              <a:gd name="connsiteX6" fmla="*/ 389723 w 1241424"/>
              <a:gd name="connsiteY6" fmla="*/ 567559 h 1387366"/>
              <a:gd name="connsiteX7" fmla="*/ 421254 w 1241424"/>
              <a:gd name="connsiteY7" fmla="*/ 614856 h 1387366"/>
              <a:gd name="connsiteX8" fmla="*/ 358192 w 1241424"/>
              <a:gd name="connsiteY8" fmla="*/ 709449 h 1387366"/>
              <a:gd name="connsiteX9" fmla="*/ 310896 w 1241424"/>
              <a:gd name="connsiteY9" fmla="*/ 756745 h 1387366"/>
              <a:gd name="connsiteX10" fmla="*/ 326661 w 1241424"/>
              <a:gd name="connsiteY10" fmla="*/ 867104 h 1387366"/>
              <a:gd name="connsiteX11" fmla="*/ 373958 w 1241424"/>
              <a:gd name="connsiteY11" fmla="*/ 882869 h 1387366"/>
              <a:gd name="connsiteX12" fmla="*/ 452785 w 1241424"/>
              <a:gd name="connsiteY12" fmla="*/ 898635 h 1387366"/>
              <a:gd name="connsiteX13" fmla="*/ 673502 w 1241424"/>
              <a:gd name="connsiteY13" fmla="*/ 914400 h 1387366"/>
              <a:gd name="connsiteX14" fmla="*/ 783861 w 1241424"/>
              <a:gd name="connsiteY14" fmla="*/ 961697 h 1387366"/>
              <a:gd name="connsiteX15" fmla="*/ 862689 w 1241424"/>
              <a:gd name="connsiteY15" fmla="*/ 1056290 h 1387366"/>
              <a:gd name="connsiteX16" fmla="*/ 846923 w 1241424"/>
              <a:gd name="connsiteY16" fmla="*/ 1150883 h 1387366"/>
              <a:gd name="connsiteX17" fmla="*/ 752330 w 1241424"/>
              <a:gd name="connsiteY17" fmla="*/ 1198180 h 1387366"/>
              <a:gd name="connsiteX18" fmla="*/ 673502 w 1241424"/>
              <a:gd name="connsiteY18" fmla="*/ 1182414 h 1387366"/>
              <a:gd name="connsiteX19" fmla="*/ 878454 w 1241424"/>
              <a:gd name="connsiteY19" fmla="*/ 1198180 h 1387366"/>
              <a:gd name="connsiteX20" fmla="*/ 1020344 w 1241424"/>
              <a:gd name="connsiteY20" fmla="*/ 1261242 h 1387366"/>
              <a:gd name="connsiteX21" fmla="*/ 1067640 w 1241424"/>
              <a:gd name="connsiteY21" fmla="*/ 1308538 h 1387366"/>
              <a:gd name="connsiteX22" fmla="*/ 1162233 w 1241424"/>
              <a:gd name="connsiteY22" fmla="*/ 1340069 h 1387366"/>
              <a:gd name="connsiteX23" fmla="*/ 1241061 w 1241424"/>
              <a:gd name="connsiteY23" fmla="*/ 1387366 h 1387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241424" h="1387366">
                <a:moveTo>
                  <a:pt x="27116" y="0"/>
                </a:moveTo>
                <a:cubicBezTo>
                  <a:pt x="-3019" y="150682"/>
                  <a:pt x="-14599" y="175132"/>
                  <a:pt x="27116" y="394138"/>
                </a:cubicBezTo>
                <a:cubicBezTo>
                  <a:pt x="30226" y="410463"/>
                  <a:pt x="58434" y="405339"/>
                  <a:pt x="74413" y="409904"/>
                </a:cubicBezTo>
                <a:cubicBezTo>
                  <a:pt x="95247" y="415857"/>
                  <a:pt x="116721" y="419443"/>
                  <a:pt x="137475" y="425669"/>
                </a:cubicBezTo>
                <a:cubicBezTo>
                  <a:pt x="169310" y="435219"/>
                  <a:pt x="232068" y="457200"/>
                  <a:pt x="232068" y="457200"/>
                </a:cubicBezTo>
                <a:cubicBezTo>
                  <a:pt x="247833" y="467710"/>
                  <a:pt x="263946" y="477718"/>
                  <a:pt x="279364" y="488731"/>
                </a:cubicBezTo>
                <a:cubicBezTo>
                  <a:pt x="416249" y="586506"/>
                  <a:pt x="278261" y="493250"/>
                  <a:pt x="389723" y="567559"/>
                </a:cubicBezTo>
                <a:cubicBezTo>
                  <a:pt x="400233" y="583325"/>
                  <a:pt x="418574" y="596099"/>
                  <a:pt x="421254" y="614856"/>
                </a:cubicBezTo>
                <a:cubicBezTo>
                  <a:pt x="431075" y="683600"/>
                  <a:pt x="397125" y="677005"/>
                  <a:pt x="358192" y="709449"/>
                </a:cubicBezTo>
                <a:cubicBezTo>
                  <a:pt x="341064" y="723722"/>
                  <a:pt x="326661" y="740980"/>
                  <a:pt x="310896" y="756745"/>
                </a:cubicBezTo>
                <a:cubicBezTo>
                  <a:pt x="316151" y="793531"/>
                  <a:pt x="310043" y="833867"/>
                  <a:pt x="326661" y="867104"/>
                </a:cubicBezTo>
                <a:cubicBezTo>
                  <a:pt x="334093" y="881968"/>
                  <a:pt x="357836" y="878838"/>
                  <a:pt x="373958" y="882869"/>
                </a:cubicBezTo>
                <a:cubicBezTo>
                  <a:pt x="399954" y="889368"/>
                  <a:pt x="426136" y="895830"/>
                  <a:pt x="452785" y="898635"/>
                </a:cubicBezTo>
                <a:cubicBezTo>
                  <a:pt x="526139" y="906357"/>
                  <a:pt x="599930" y="909145"/>
                  <a:pt x="673502" y="914400"/>
                </a:cubicBezTo>
                <a:cubicBezTo>
                  <a:pt x="712099" y="927266"/>
                  <a:pt x="749768" y="937345"/>
                  <a:pt x="783861" y="961697"/>
                </a:cubicBezTo>
                <a:cubicBezTo>
                  <a:pt x="822487" y="989287"/>
                  <a:pt x="837546" y="1018575"/>
                  <a:pt x="862689" y="1056290"/>
                </a:cubicBezTo>
                <a:cubicBezTo>
                  <a:pt x="857434" y="1087821"/>
                  <a:pt x="861219" y="1122292"/>
                  <a:pt x="846923" y="1150883"/>
                </a:cubicBezTo>
                <a:cubicBezTo>
                  <a:pt x="834698" y="1175332"/>
                  <a:pt x="774714" y="1190718"/>
                  <a:pt x="752330" y="1198180"/>
                </a:cubicBezTo>
                <a:cubicBezTo>
                  <a:pt x="726054" y="1192925"/>
                  <a:pt x="646706" y="1182414"/>
                  <a:pt x="673502" y="1182414"/>
                </a:cubicBezTo>
                <a:cubicBezTo>
                  <a:pt x="742021" y="1182414"/>
                  <a:pt x="810773" y="1187493"/>
                  <a:pt x="878454" y="1198180"/>
                </a:cubicBezTo>
                <a:cubicBezTo>
                  <a:pt x="929342" y="1206215"/>
                  <a:pt x="980556" y="1228086"/>
                  <a:pt x="1020344" y="1261242"/>
                </a:cubicBezTo>
                <a:cubicBezTo>
                  <a:pt x="1037472" y="1275515"/>
                  <a:pt x="1048150" y="1297710"/>
                  <a:pt x="1067640" y="1308538"/>
                </a:cubicBezTo>
                <a:cubicBezTo>
                  <a:pt x="1096694" y="1324679"/>
                  <a:pt x="1129642" y="1333551"/>
                  <a:pt x="1162233" y="1340069"/>
                </a:cubicBezTo>
                <a:cubicBezTo>
                  <a:pt x="1251367" y="1357896"/>
                  <a:pt x="1241061" y="1329039"/>
                  <a:pt x="1241061" y="1387366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436096" y="2636912"/>
            <a:ext cx="677545" cy="692785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5796136" y="3501008"/>
            <a:ext cx="677545" cy="692785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5724128" y="2708920"/>
            <a:ext cx="349250" cy="393700"/>
          </a:xfrm>
          <a:custGeom>
            <a:avLst/>
            <a:gdLst>
              <a:gd name="connsiteX0" fmla="*/ 0 w 349673"/>
              <a:gd name="connsiteY0" fmla="*/ 0 h 394138"/>
              <a:gd name="connsiteX1" fmla="*/ 173421 w 349673"/>
              <a:gd name="connsiteY1" fmla="*/ 94593 h 394138"/>
              <a:gd name="connsiteX2" fmla="*/ 220717 w 349673"/>
              <a:gd name="connsiteY2" fmla="*/ 126124 h 394138"/>
              <a:gd name="connsiteX3" fmla="*/ 252248 w 349673"/>
              <a:gd name="connsiteY3" fmla="*/ 173421 h 394138"/>
              <a:gd name="connsiteX4" fmla="*/ 299545 w 349673"/>
              <a:gd name="connsiteY4" fmla="*/ 220717 h 394138"/>
              <a:gd name="connsiteX5" fmla="*/ 315310 w 349673"/>
              <a:gd name="connsiteY5" fmla="*/ 268014 h 394138"/>
              <a:gd name="connsiteX6" fmla="*/ 346841 w 349673"/>
              <a:gd name="connsiteY6" fmla="*/ 315310 h 394138"/>
              <a:gd name="connsiteX7" fmla="*/ 346841 w 349673"/>
              <a:gd name="connsiteY7" fmla="*/ 394138 h 394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673" h="394138">
                <a:moveTo>
                  <a:pt x="0" y="0"/>
                </a:moveTo>
                <a:cubicBezTo>
                  <a:pt x="114012" y="45605"/>
                  <a:pt x="55282" y="15833"/>
                  <a:pt x="173421" y="94593"/>
                </a:cubicBezTo>
                <a:lnTo>
                  <a:pt x="220717" y="126124"/>
                </a:lnTo>
                <a:cubicBezTo>
                  <a:pt x="231227" y="141890"/>
                  <a:pt x="240118" y="158865"/>
                  <a:pt x="252248" y="173421"/>
                </a:cubicBezTo>
                <a:cubicBezTo>
                  <a:pt x="266521" y="190549"/>
                  <a:pt x="287178" y="202166"/>
                  <a:pt x="299545" y="220717"/>
                </a:cubicBezTo>
                <a:cubicBezTo>
                  <a:pt x="308763" y="234544"/>
                  <a:pt x="307878" y="253150"/>
                  <a:pt x="315310" y="268014"/>
                </a:cubicBezTo>
                <a:cubicBezTo>
                  <a:pt x="323784" y="284961"/>
                  <a:pt x="342246" y="296928"/>
                  <a:pt x="346841" y="315310"/>
                </a:cubicBezTo>
                <a:cubicBezTo>
                  <a:pt x="353214" y="340801"/>
                  <a:pt x="346841" y="367862"/>
                  <a:pt x="346841" y="394138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5580112" y="2708920"/>
            <a:ext cx="362585" cy="535940"/>
          </a:xfrm>
          <a:custGeom>
            <a:avLst/>
            <a:gdLst>
              <a:gd name="connsiteX0" fmla="*/ 0 w 362828"/>
              <a:gd name="connsiteY0" fmla="*/ 0 h 536027"/>
              <a:gd name="connsiteX1" fmla="*/ 110359 w 362828"/>
              <a:gd name="connsiteY1" fmla="*/ 78827 h 536027"/>
              <a:gd name="connsiteX2" fmla="*/ 204952 w 362828"/>
              <a:gd name="connsiteY2" fmla="*/ 141889 h 536027"/>
              <a:gd name="connsiteX3" fmla="*/ 252248 w 362828"/>
              <a:gd name="connsiteY3" fmla="*/ 189186 h 536027"/>
              <a:gd name="connsiteX4" fmla="*/ 283779 w 362828"/>
              <a:gd name="connsiteY4" fmla="*/ 236482 h 536027"/>
              <a:gd name="connsiteX5" fmla="*/ 331076 w 362828"/>
              <a:gd name="connsiteY5" fmla="*/ 268013 h 536027"/>
              <a:gd name="connsiteX6" fmla="*/ 346841 w 362828"/>
              <a:gd name="connsiteY6" fmla="*/ 457200 h 536027"/>
              <a:gd name="connsiteX7" fmla="*/ 362607 w 362828"/>
              <a:gd name="connsiteY7" fmla="*/ 536027 h 536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2828" h="536027">
                <a:moveTo>
                  <a:pt x="0" y="0"/>
                </a:moveTo>
                <a:cubicBezTo>
                  <a:pt x="189236" y="75694"/>
                  <a:pt x="987" y="-16873"/>
                  <a:pt x="110359" y="78827"/>
                </a:cubicBezTo>
                <a:cubicBezTo>
                  <a:pt x="138878" y="103781"/>
                  <a:pt x="178156" y="115093"/>
                  <a:pt x="204952" y="141889"/>
                </a:cubicBezTo>
                <a:cubicBezTo>
                  <a:pt x="220717" y="157655"/>
                  <a:pt x="237975" y="172058"/>
                  <a:pt x="252248" y="189186"/>
                </a:cubicBezTo>
                <a:cubicBezTo>
                  <a:pt x="264378" y="203742"/>
                  <a:pt x="270381" y="223084"/>
                  <a:pt x="283779" y="236482"/>
                </a:cubicBezTo>
                <a:cubicBezTo>
                  <a:pt x="297177" y="249880"/>
                  <a:pt x="315310" y="257503"/>
                  <a:pt x="331076" y="268013"/>
                </a:cubicBezTo>
                <a:cubicBezTo>
                  <a:pt x="336331" y="331075"/>
                  <a:pt x="338478" y="394474"/>
                  <a:pt x="346841" y="457200"/>
                </a:cubicBezTo>
                <a:cubicBezTo>
                  <a:pt x="365931" y="600374"/>
                  <a:pt x="362607" y="433545"/>
                  <a:pt x="362607" y="536027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5508104" y="2780928"/>
            <a:ext cx="362585" cy="488315"/>
          </a:xfrm>
          <a:custGeom>
            <a:avLst/>
            <a:gdLst>
              <a:gd name="connsiteX0" fmla="*/ 0 w 362607"/>
              <a:gd name="connsiteY0" fmla="*/ 0 h 488731"/>
              <a:gd name="connsiteX1" fmla="*/ 78828 w 362607"/>
              <a:gd name="connsiteY1" fmla="*/ 47297 h 488731"/>
              <a:gd name="connsiteX2" fmla="*/ 220718 w 362607"/>
              <a:gd name="connsiteY2" fmla="*/ 204952 h 488731"/>
              <a:gd name="connsiteX3" fmla="*/ 252249 w 362607"/>
              <a:gd name="connsiteY3" fmla="*/ 252249 h 488731"/>
              <a:gd name="connsiteX4" fmla="*/ 268014 w 362607"/>
              <a:gd name="connsiteY4" fmla="*/ 299545 h 488731"/>
              <a:gd name="connsiteX5" fmla="*/ 315311 w 362607"/>
              <a:gd name="connsiteY5" fmla="*/ 346842 h 488731"/>
              <a:gd name="connsiteX6" fmla="*/ 346842 w 362607"/>
              <a:gd name="connsiteY6" fmla="*/ 441435 h 488731"/>
              <a:gd name="connsiteX7" fmla="*/ 362607 w 362607"/>
              <a:gd name="connsiteY7" fmla="*/ 488731 h 488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2607" h="488731">
                <a:moveTo>
                  <a:pt x="0" y="0"/>
                </a:moveTo>
                <a:cubicBezTo>
                  <a:pt x="26276" y="15766"/>
                  <a:pt x="55112" y="27893"/>
                  <a:pt x="78828" y="47297"/>
                </a:cubicBezTo>
                <a:cubicBezTo>
                  <a:pt x="142232" y="99173"/>
                  <a:pt x="175993" y="142337"/>
                  <a:pt x="220718" y="204952"/>
                </a:cubicBezTo>
                <a:cubicBezTo>
                  <a:pt x="231731" y="220371"/>
                  <a:pt x="241739" y="236483"/>
                  <a:pt x="252249" y="252249"/>
                </a:cubicBezTo>
                <a:cubicBezTo>
                  <a:pt x="257504" y="268014"/>
                  <a:pt x="258796" y="285718"/>
                  <a:pt x="268014" y="299545"/>
                </a:cubicBezTo>
                <a:cubicBezTo>
                  <a:pt x="280382" y="318096"/>
                  <a:pt x="304483" y="327352"/>
                  <a:pt x="315311" y="346842"/>
                </a:cubicBezTo>
                <a:cubicBezTo>
                  <a:pt x="331452" y="375896"/>
                  <a:pt x="336332" y="409904"/>
                  <a:pt x="346842" y="441435"/>
                </a:cubicBezTo>
                <a:lnTo>
                  <a:pt x="362607" y="488731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5436096" y="2852936"/>
            <a:ext cx="409575" cy="237490"/>
          </a:xfrm>
          <a:custGeom>
            <a:avLst/>
            <a:gdLst>
              <a:gd name="connsiteX0" fmla="*/ 0 w 409903"/>
              <a:gd name="connsiteY0" fmla="*/ 0 h 237540"/>
              <a:gd name="connsiteX1" fmla="*/ 78827 w 409903"/>
              <a:gd name="connsiteY1" fmla="*/ 63062 h 237540"/>
              <a:gd name="connsiteX2" fmla="*/ 157655 w 409903"/>
              <a:gd name="connsiteY2" fmla="*/ 157655 h 237540"/>
              <a:gd name="connsiteX3" fmla="*/ 268014 w 409903"/>
              <a:gd name="connsiteY3" fmla="*/ 204952 h 237540"/>
              <a:gd name="connsiteX4" fmla="*/ 409903 w 409903"/>
              <a:gd name="connsiteY4" fmla="*/ 220717 h 237540"/>
              <a:gd name="connsiteX5" fmla="*/ 362607 w 409903"/>
              <a:gd name="connsiteY5" fmla="*/ 236483 h 237540"/>
              <a:gd name="connsiteX6" fmla="*/ 315310 w 409903"/>
              <a:gd name="connsiteY6" fmla="*/ 189186 h 237540"/>
              <a:gd name="connsiteX7" fmla="*/ 299545 w 409903"/>
              <a:gd name="connsiteY7" fmla="*/ 173421 h 237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9903" h="237540">
                <a:moveTo>
                  <a:pt x="0" y="0"/>
                </a:moveTo>
                <a:cubicBezTo>
                  <a:pt x="26276" y="21021"/>
                  <a:pt x="55033" y="39268"/>
                  <a:pt x="78827" y="63062"/>
                </a:cubicBezTo>
                <a:cubicBezTo>
                  <a:pt x="147968" y="132204"/>
                  <a:pt x="67257" y="93086"/>
                  <a:pt x="157655" y="157655"/>
                </a:cubicBezTo>
                <a:cubicBezTo>
                  <a:pt x="175134" y="170140"/>
                  <a:pt x="241164" y="200477"/>
                  <a:pt x="268014" y="204952"/>
                </a:cubicBezTo>
                <a:cubicBezTo>
                  <a:pt x="314954" y="212775"/>
                  <a:pt x="362607" y="215462"/>
                  <a:pt x="409903" y="220717"/>
                </a:cubicBezTo>
                <a:cubicBezTo>
                  <a:pt x="394138" y="225972"/>
                  <a:pt x="378372" y="241738"/>
                  <a:pt x="362607" y="236483"/>
                </a:cubicBezTo>
                <a:cubicBezTo>
                  <a:pt x="341455" y="229432"/>
                  <a:pt x="331076" y="204952"/>
                  <a:pt x="315310" y="189186"/>
                </a:cubicBezTo>
                <a:lnTo>
                  <a:pt x="299545" y="173421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5436096" y="2996952"/>
            <a:ext cx="409575" cy="253365"/>
          </a:xfrm>
          <a:custGeom>
            <a:avLst/>
            <a:gdLst>
              <a:gd name="connsiteX0" fmla="*/ 0 w 409903"/>
              <a:gd name="connsiteY0" fmla="*/ 0 h 253633"/>
              <a:gd name="connsiteX1" fmla="*/ 78827 w 409903"/>
              <a:gd name="connsiteY1" fmla="*/ 78827 h 253633"/>
              <a:gd name="connsiteX2" fmla="*/ 220717 w 409903"/>
              <a:gd name="connsiteY2" fmla="*/ 141889 h 253633"/>
              <a:gd name="connsiteX3" fmla="*/ 268014 w 409903"/>
              <a:gd name="connsiteY3" fmla="*/ 189186 h 253633"/>
              <a:gd name="connsiteX4" fmla="*/ 283779 w 409903"/>
              <a:gd name="connsiteY4" fmla="*/ 236482 h 253633"/>
              <a:gd name="connsiteX5" fmla="*/ 409903 w 409903"/>
              <a:gd name="connsiteY5" fmla="*/ 252248 h 253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9903" h="253633">
                <a:moveTo>
                  <a:pt x="0" y="0"/>
                </a:moveTo>
                <a:cubicBezTo>
                  <a:pt x="26276" y="26276"/>
                  <a:pt x="49495" y="56013"/>
                  <a:pt x="78827" y="78827"/>
                </a:cubicBezTo>
                <a:cubicBezTo>
                  <a:pt x="102221" y="97022"/>
                  <a:pt x="198316" y="132928"/>
                  <a:pt x="220717" y="141889"/>
                </a:cubicBezTo>
                <a:cubicBezTo>
                  <a:pt x="236483" y="157655"/>
                  <a:pt x="255646" y="170635"/>
                  <a:pt x="268014" y="189186"/>
                </a:cubicBezTo>
                <a:cubicBezTo>
                  <a:pt x="277232" y="203013"/>
                  <a:pt x="272028" y="224731"/>
                  <a:pt x="283779" y="236482"/>
                </a:cubicBezTo>
                <a:cubicBezTo>
                  <a:pt x="307854" y="260557"/>
                  <a:pt x="390586" y="252248"/>
                  <a:pt x="409903" y="252248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>
            <a:off x="6084168" y="2780928"/>
            <a:ext cx="677545" cy="346710"/>
          </a:xfrm>
          <a:custGeom>
            <a:avLst/>
            <a:gdLst>
              <a:gd name="connsiteX0" fmla="*/ 0 w 677918"/>
              <a:gd name="connsiteY0" fmla="*/ 0 h 346841"/>
              <a:gd name="connsiteX1" fmla="*/ 78828 w 677918"/>
              <a:gd name="connsiteY1" fmla="*/ 15765 h 346841"/>
              <a:gd name="connsiteX2" fmla="*/ 126125 w 677918"/>
              <a:gd name="connsiteY2" fmla="*/ 63062 h 346841"/>
              <a:gd name="connsiteX3" fmla="*/ 173421 w 677918"/>
              <a:gd name="connsiteY3" fmla="*/ 78827 h 346841"/>
              <a:gd name="connsiteX4" fmla="*/ 236483 w 677918"/>
              <a:gd name="connsiteY4" fmla="*/ 173421 h 346841"/>
              <a:gd name="connsiteX5" fmla="*/ 315311 w 677918"/>
              <a:gd name="connsiteY5" fmla="*/ 252248 h 346841"/>
              <a:gd name="connsiteX6" fmla="*/ 362607 w 677918"/>
              <a:gd name="connsiteY6" fmla="*/ 268014 h 346841"/>
              <a:gd name="connsiteX7" fmla="*/ 394138 w 677918"/>
              <a:gd name="connsiteY7" fmla="*/ 315310 h 346841"/>
              <a:gd name="connsiteX8" fmla="*/ 457200 w 677918"/>
              <a:gd name="connsiteY8" fmla="*/ 331076 h 346841"/>
              <a:gd name="connsiteX9" fmla="*/ 504497 w 677918"/>
              <a:gd name="connsiteY9" fmla="*/ 346841 h 346841"/>
              <a:gd name="connsiteX10" fmla="*/ 677918 w 677918"/>
              <a:gd name="connsiteY10" fmla="*/ 331076 h 34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7918" h="346841">
                <a:moveTo>
                  <a:pt x="0" y="0"/>
                </a:moveTo>
                <a:cubicBezTo>
                  <a:pt x="26276" y="5255"/>
                  <a:pt x="54861" y="3781"/>
                  <a:pt x="78828" y="15765"/>
                </a:cubicBezTo>
                <a:cubicBezTo>
                  <a:pt x="98770" y="25736"/>
                  <a:pt x="107574" y="50694"/>
                  <a:pt x="126125" y="63062"/>
                </a:cubicBezTo>
                <a:cubicBezTo>
                  <a:pt x="139952" y="72280"/>
                  <a:pt x="157656" y="73572"/>
                  <a:pt x="173421" y="78827"/>
                </a:cubicBezTo>
                <a:lnTo>
                  <a:pt x="236483" y="173421"/>
                </a:lnTo>
                <a:cubicBezTo>
                  <a:pt x="268014" y="220718"/>
                  <a:pt x="262759" y="225972"/>
                  <a:pt x="315311" y="252248"/>
                </a:cubicBezTo>
                <a:cubicBezTo>
                  <a:pt x="330175" y="259680"/>
                  <a:pt x="346842" y="262759"/>
                  <a:pt x="362607" y="268014"/>
                </a:cubicBezTo>
                <a:cubicBezTo>
                  <a:pt x="373117" y="283779"/>
                  <a:pt x="378373" y="304800"/>
                  <a:pt x="394138" y="315310"/>
                </a:cubicBezTo>
                <a:cubicBezTo>
                  <a:pt x="412167" y="327329"/>
                  <a:pt x="436366" y="325123"/>
                  <a:pt x="457200" y="331076"/>
                </a:cubicBezTo>
                <a:cubicBezTo>
                  <a:pt x="473179" y="335641"/>
                  <a:pt x="488731" y="341586"/>
                  <a:pt x="504497" y="346841"/>
                </a:cubicBezTo>
                <a:lnTo>
                  <a:pt x="677918" y="331076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6" name="Полилиния 25"/>
          <p:cNvSpPr/>
          <p:nvPr/>
        </p:nvSpPr>
        <p:spPr>
          <a:xfrm>
            <a:off x="6012160" y="3573016"/>
            <a:ext cx="398780" cy="283210"/>
          </a:xfrm>
          <a:custGeom>
            <a:avLst/>
            <a:gdLst>
              <a:gd name="connsiteX0" fmla="*/ 0 w 399058"/>
              <a:gd name="connsiteY0" fmla="*/ 0 h 283780"/>
              <a:gd name="connsiteX1" fmla="*/ 94593 w 399058"/>
              <a:gd name="connsiteY1" fmla="*/ 31531 h 283780"/>
              <a:gd name="connsiteX2" fmla="*/ 157655 w 399058"/>
              <a:gd name="connsiteY2" fmla="*/ 47297 h 283780"/>
              <a:gd name="connsiteX3" fmla="*/ 252249 w 399058"/>
              <a:gd name="connsiteY3" fmla="*/ 126125 h 283780"/>
              <a:gd name="connsiteX4" fmla="*/ 346842 w 399058"/>
              <a:gd name="connsiteY4" fmla="*/ 157656 h 283780"/>
              <a:gd name="connsiteX5" fmla="*/ 394138 w 399058"/>
              <a:gd name="connsiteY5" fmla="*/ 189187 h 283780"/>
              <a:gd name="connsiteX6" fmla="*/ 394138 w 399058"/>
              <a:gd name="connsiteY6" fmla="*/ 283780 h 283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9058" h="283780">
                <a:moveTo>
                  <a:pt x="0" y="0"/>
                </a:moveTo>
                <a:cubicBezTo>
                  <a:pt x="31531" y="10510"/>
                  <a:pt x="62758" y="21980"/>
                  <a:pt x="94593" y="31531"/>
                </a:cubicBezTo>
                <a:cubicBezTo>
                  <a:pt x="115347" y="37757"/>
                  <a:pt x="138842" y="36547"/>
                  <a:pt x="157655" y="47297"/>
                </a:cubicBezTo>
                <a:cubicBezTo>
                  <a:pt x="287595" y="121550"/>
                  <a:pt x="127554" y="70705"/>
                  <a:pt x="252249" y="126125"/>
                </a:cubicBezTo>
                <a:cubicBezTo>
                  <a:pt x="282621" y="139624"/>
                  <a:pt x="319188" y="139220"/>
                  <a:pt x="346842" y="157656"/>
                </a:cubicBezTo>
                <a:cubicBezTo>
                  <a:pt x="362607" y="168166"/>
                  <a:pt x="387485" y="171446"/>
                  <a:pt x="394138" y="189187"/>
                </a:cubicBezTo>
                <a:cubicBezTo>
                  <a:pt x="405209" y="218710"/>
                  <a:pt x="394138" y="252249"/>
                  <a:pt x="394138" y="28378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7" name="Полилиния 26"/>
          <p:cNvSpPr/>
          <p:nvPr/>
        </p:nvSpPr>
        <p:spPr>
          <a:xfrm>
            <a:off x="5796136" y="3789040"/>
            <a:ext cx="504190" cy="377825"/>
          </a:xfrm>
          <a:custGeom>
            <a:avLst/>
            <a:gdLst>
              <a:gd name="connsiteX0" fmla="*/ 0 w 504497"/>
              <a:gd name="connsiteY0" fmla="*/ 0 h 378373"/>
              <a:gd name="connsiteX1" fmla="*/ 110359 w 504497"/>
              <a:gd name="connsiteY1" fmla="*/ 31532 h 378373"/>
              <a:gd name="connsiteX2" fmla="*/ 157655 w 504497"/>
              <a:gd name="connsiteY2" fmla="*/ 47297 h 378373"/>
              <a:gd name="connsiteX3" fmla="*/ 189186 w 504497"/>
              <a:gd name="connsiteY3" fmla="*/ 94594 h 378373"/>
              <a:gd name="connsiteX4" fmla="*/ 283779 w 504497"/>
              <a:gd name="connsiteY4" fmla="*/ 157656 h 378373"/>
              <a:gd name="connsiteX5" fmla="*/ 331076 w 504497"/>
              <a:gd name="connsiteY5" fmla="*/ 189187 h 378373"/>
              <a:gd name="connsiteX6" fmla="*/ 425669 w 504497"/>
              <a:gd name="connsiteY6" fmla="*/ 268014 h 378373"/>
              <a:gd name="connsiteX7" fmla="*/ 457200 w 504497"/>
              <a:gd name="connsiteY7" fmla="*/ 315311 h 378373"/>
              <a:gd name="connsiteX8" fmla="*/ 472966 w 504497"/>
              <a:gd name="connsiteY8" fmla="*/ 362607 h 378373"/>
              <a:gd name="connsiteX9" fmla="*/ 504497 w 504497"/>
              <a:gd name="connsiteY9" fmla="*/ 378373 h 378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4497" h="378373">
                <a:moveTo>
                  <a:pt x="0" y="0"/>
                </a:moveTo>
                <a:lnTo>
                  <a:pt x="110359" y="31532"/>
                </a:lnTo>
                <a:cubicBezTo>
                  <a:pt x="126276" y="36307"/>
                  <a:pt x="144678" y="36916"/>
                  <a:pt x="157655" y="47297"/>
                </a:cubicBezTo>
                <a:cubicBezTo>
                  <a:pt x="172451" y="59134"/>
                  <a:pt x="174926" y="82117"/>
                  <a:pt x="189186" y="94594"/>
                </a:cubicBezTo>
                <a:cubicBezTo>
                  <a:pt x="217705" y="119548"/>
                  <a:pt x="252248" y="136635"/>
                  <a:pt x="283779" y="157656"/>
                </a:cubicBezTo>
                <a:cubicBezTo>
                  <a:pt x="299545" y="168166"/>
                  <a:pt x="317678" y="175789"/>
                  <a:pt x="331076" y="189187"/>
                </a:cubicBezTo>
                <a:cubicBezTo>
                  <a:pt x="391771" y="249881"/>
                  <a:pt x="359822" y="224115"/>
                  <a:pt x="425669" y="268014"/>
                </a:cubicBezTo>
                <a:cubicBezTo>
                  <a:pt x="436179" y="283780"/>
                  <a:pt x="448726" y="298364"/>
                  <a:pt x="457200" y="315311"/>
                </a:cubicBezTo>
                <a:cubicBezTo>
                  <a:pt x="464632" y="330175"/>
                  <a:pt x="462995" y="349312"/>
                  <a:pt x="472966" y="362607"/>
                </a:cubicBezTo>
                <a:cubicBezTo>
                  <a:pt x="480017" y="372008"/>
                  <a:pt x="493987" y="373118"/>
                  <a:pt x="504497" y="378373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>
            <a:off x="5868144" y="3717032"/>
            <a:ext cx="504190" cy="362585"/>
          </a:xfrm>
          <a:custGeom>
            <a:avLst/>
            <a:gdLst>
              <a:gd name="connsiteX0" fmla="*/ 0 w 504587"/>
              <a:gd name="connsiteY0" fmla="*/ 0 h 362607"/>
              <a:gd name="connsiteX1" fmla="*/ 204951 w 504587"/>
              <a:gd name="connsiteY1" fmla="*/ 78827 h 362607"/>
              <a:gd name="connsiteX2" fmla="*/ 252248 w 504587"/>
              <a:gd name="connsiteY2" fmla="*/ 94593 h 362607"/>
              <a:gd name="connsiteX3" fmla="*/ 346841 w 504587"/>
              <a:gd name="connsiteY3" fmla="*/ 204951 h 362607"/>
              <a:gd name="connsiteX4" fmla="*/ 394137 w 504587"/>
              <a:gd name="connsiteY4" fmla="*/ 236482 h 362607"/>
              <a:gd name="connsiteX5" fmla="*/ 457200 w 504587"/>
              <a:gd name="connsiteY5" fmla="*/ 315310 h 362607"/>
              <a:gd name="connsiteX6" fmla="*/ 504496 w 504587"/>
              <a:gd name="connsiteY6" fmla="*/ 362607 h 362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4587" h="362607">
                <a:moveTo>
                  <a:pt x="0" y="0"/>
                </a:moveTo>
                <a:cubicBezTo>
                  <a:pt x="140911" y="60390"/>
                  <a:pt x="72387" y="34639"/>
                  <a:pt x="204951" y="78827"/>
                </a:cubicBezTo>
                <a:lnTo>
                  <a:pt x="252248" y="94593"/>
                </a:lnTo>
                <a:cubicBezTo>
                  <a:pt x="420135" y="220507"/>
                  <a:pt x="226617" y="60681"/>
                  <a:pt x="346841" y="204951"/>
                </a:cubicBezTo>
                <a:cubicBezTo>
                  <a:pt x="358971" y="219507"/>
                  <a:pt x="379341" y="224646"/>
                  <a:pt x="394137" y="236482"/>
                </a:cubicBezTo>
                <a:cubicBezTo>
                  <a:pt x="472148" y="298891"/>
                  <a:pt x="375254" y="233363"/>
                  <a:pt x="457200" y="315310"/>
                </a:cubicBezTo>
                <a:cubicBezTo>
                  <a:pt x="508869" y="366979"/>
                  <a:pt x="504496" y="323116"/>
                  <a:pt x="504496" y="362607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>
            <a:off x="5868144" y="3645024"/>
            <a:ext cx="551180" cy="314960"/>
          </a:xfrm>
          <a:custGeom>
            <a:avLst/>
            <a:gdLst>
              <a:gd name="connsiteX0" fmla="*/ 0 w 551794"/>
              <a:gd name="connsiteY0" fmla="*/ 0 h 315310"/>
              <a:gd name="connsiteX1" fmla="*/ 173421 w 551794"/>
              <a:gd name="connsiteY1" fmla="*/ 15765 h 315310"/>
              <a:gd name="connsiteX2" fmla="*/ 268014 w 551794"/>
              <a:gd name="connsiteY2" fmla="*/ 63062 h 315310"/>
              <a:gd name="connsiteX3" fmla="*/ 315311 w 551794"/>
              <a:gd name="connsiteY3" fmla="*/ 78827 h 315310"/>
              <a:gd name="connsiteX4" fmla="*/ 346842 w 551794"/>
              <a:gd name="connsiteY4" fmla="*/ 126124 h 315310"/>
              <a:gd name="connsiteX5" fmla="*/ 362607 w 551794"/>
              <a:gd name="connsiteY5" fmla="*/ 173420 h 315310"/>
              <a:gd name="connsiteX6" fmla="*/ 409904 w 551794"/>
              <a:gd name="connsiteY6" fmla="*/ 204951 h 315310"/>
              <a:gd name="connsiteX7" fmla="*/ 520263 w 551794"/>
              <a:gd name="connsiteY7" fmla="*/ 268014 h 315310"/>
              <a:gd name="connsiteX8" fmla="*/ 551794 w 551794"/>
              <a:gd name="connsiteY8" fmla="*/ 315310 h 315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1794" h="315310">
                <a:moveTo>
                  <a:pt x="0" y="0"/>
                </a:moveTo>
                <a:cubicBezTo>
                  <a:pt x="57807" y="5255"/>
                  <a:pt x="115959" y="7556"/>
                  <a:pt x="173421" y="15765"/>
                </a:cubicBezTo>
                <a:cubicBezTo>
                  <a:pt x="228900" y="23690"/>
                  <a:pt x="218057" y="38084"/>
                  <a:pt x="268014" y="63062"/>
                </a:cubicBezTo>
                <a:cubicBezTo>
                  <a:pt x="282878" y="70494"/>
                  <a:pt x="299545" y="73572"/>
                  <a:pt x="315311" y="78827"/>
                </a:cubicBezTo>
                <a:cubicBezTo>
                  <a:pt x="325821" y="94593"/>
                  <a:pt x="338368" y="109176"/>
                  <a:pt x="346842" y="126124"/>
                </a:cubicBezTo>
                <a:cubicBezTo>
                  <a:pt x="354274" y="140988"/>
                  <a:pt x="352226" y="160443"/>
                  <a:pt x="362607" y="173420"/>
                </a:cubicBezTo>
                <a:cubicBezTo>
                  <a:pt x="374444" y="188216"/>
                  <a:pt x="393453" y="195550"/>
                  <a:pt x="409904" y="204951"/>
                </a:cubicBezTo>
                <a:cubicBezTo>
                  <a:pt x="549908" y="284953"/>
                  <a:pt x="405041" y="191198"/>
                  <a:pt x="520263" y="268014"/>
                </a:cubicBezTo>
                <a:lnTo>
                  <a:pt x="551794" y="31531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0" name="Полилиния 29"/>
          <p:cNvSpPr/>
          <p:nvPr/>
        </p:nvSpPr>
        <p:spPr>
          <a:xfrm>
            <a:off x="5796136" y="3933056"/>
            <a:ext cx="377825" cy="109855"/>
          </a:xfrm>
          <a:custGeom>
            <a:avLst/>
            <a:gdLst>
              <a:gd name="connsiteX0" fmla="*/ 0 w 378372"/>
              <a:gd name="connsiteY0" fmla="*/ 0 h 110359"/>
              <a:gd name="connsiteX1" fmla="*/ 220717 w 378372"/>
              <a:gd name="connsiteY1" fmla="*/ 63062 h 110359"/>
              <a:gd name="connsiteX2" fmla="*/ 283779 w 378372"/>
              <a:gd name="connsiteY2" fmla="*/ 78828 h 110359"/>
              <a:gd name="connsiteX3" fmla="*/ 378372 w 378372"/>
              <a:gd name="connsiteY3" fmla="*/ 110359 h 110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372" h="110359">
                <a:moveTo>
                  <a:pt x="0" y="0"/>
                </a:moveTo>
                <a:cubicBezTo>
                  <a:pt x="130265" y="78159"/>
                  <a:pt x="31863" y="34007"/>
                  <a:pt x="220717" y="63062"/>
                </a:cubicBezTo>
                <a:cubicBezTo>
                  <a:pt x="242133" y="66357"/>
                  <a:pt x="263025" y="72602"/>
                  <a:pt x="283779" y="78828"/>
                </a:cubicBezTo>
                <a:cubicBezTo>
                  <a:pt x="315614" y="88379"/>
                  <a:pt x="378372" y="110359"/>
                  <a:pt x="378372" y="110359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1" name="Полилиния 30"/>
          <p:cNvSpPr/>
          <p:nvPr/>
        </p:nvSpPr>
        <p:spPr>
          <a:xfrm>
            <a:off x="5868144" y="4077072"/>
            <a:ext cx="409575" cy="78740"/>
          </a:xfrm>
          <a:custGeom>
            <a:avLst/>
            <a:gdLst>
              <a:gd name="connsiteX0" fmla="*/ 0 w 409903"/>
              <a:gd name="connsiteY0" fmla="*/ 0 h 78828"/>
              <a:gd name="connsiteX1" fmla="*/ 78828 w 409903"/>
              <a:gd name="connsiteY1" fmla="*/ 15766 h 78828"/>
              <a:gd name="connsiteX2" fmla="*/ 141890 w 409903"/>
              <a:gd name="connsiteY2" fmla="*/ 31532 h 78828"/>
              <a:gd name="connsiteX3" fmla="*/ 362607 w 409903"/>
              <a:gd name="connsiteY3" fmla="*/ 63063 h 78828"/>
              <a:gd name="connsiteX4" fmla="*/ 409903 w 409903"/>
              <a:gd name="connsiteY4" fmla="*/ 78828 h 78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9903" h="78828">
                <a:moveTo>
                  <a:pt x="0" y="0"/>
                </a:moveTo>
                <a:cubicBezTo>
                  <a:pt x="26276" y="5255"/>
                  <a:pt x="52670" y="9953"/>
                  <a:pt x="78828" y="15766"/>
                </a:cubicBezTo>
                <a:cubicBezTo>
                  <a:pt x="99980" y="20466"/>
                  <a:pt x="120517" y="27970"/>
                  <a:pt x="141890" y="31532"/>
                </a:cubicBezTo>
                <a:cubicBezTo>
                  <a:pt x="215198" y="43750"/>
                  <a:pt x="362607" y="63063"/>
                  <a:pt x="362607" y="63063"/>
                </a:cubicBezTo>
                <a:lnTo>
                  <a:pt x="409903" y="78828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2" name="Полилиния 31"/>
          <p:cNvSpPr/>
          <p:nvPr/>
        </p:nvSpPr>
        <p:spPr>
          <a:xfrm>
            <a:off x="6012160" y="4005064"/>
            <a:ext cx="441325" cy="645795"/>
          </a:xfrm>
          <a:custGeom>
            <a:avLst/>
            <a:gdLst>
              <a:gd name="connsiteX0" fmla="*/ 441434 w 441434"/>
              <a:gd name="connsiteY0" fmla="*/ 0 h 646386"/>
              <a:gd name="connsiteX1" fmla="*/ 409903 w 441434"/>
              <a:gd name="connsiteY1" fmla="*/ 78827 h 646386"/>
              <a:gd name="connsiteX2" fmla="*/ 394137 w 441434"/>
              <a:gd name="connsiteY2" fmla="*/ 126124 h 646386"/>
              <a:gd name="connsiteX3" fmla="*/ 346841 w 441434"/>
              <a:gd name="connsiteY3" fmla="*/ 173420 h 646386"/>
              <a:gd name="connsiteX4" fmla="*/ 315310 w 441434"/>
              <a:gd name="connsiteY4" fmla="*/ 220717 h 646386"/>
              <a:gd name="connsiteX5" fmla="*/ 204951 w 441434"/>
              <a:gd name="connsiteY5" fmla="*/ 299544 h 646386"/>
              <a:gd name="connsiteX6" fmla="*/ 157655 w 441434"/>
              <a:gd name="connsiteY6" fmla="*/ 457200 h 646386"/>
              <a:gd name="connsiteX7" fmla="*/ 141889 w 441434"/>
              <a:gd name="connsiteY7" fmla="*/ 551793 h 646386"/>
              <a:gd name="connsiteX8" fmla="*/ 126124 w 441434"/>
              <a:gd name="connsiteY8" fmla="*/ 599089 h 646386"/>
              <a:gd name="connsiteX9" fmla="*/ 63062 w 441434"/>
              <a:gd name="connsiteY9" fmla="*/ 630620 h 646386"/>
              <a:gd name="connsiteX10" fmla="*/ 0 w 441434"/>
              <a:gd name="connsiteY10" fmla="*/ 646386 h 646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41434" h="646386">
                <a:moveTo>
                  <a:pt x="441434" y="0"/>
                </a:moveTo>
                <a:cubicBezTo>
                  <a:pt x="430924" y="26276"/>
                  <a:pt x="419840" y="52329"/>
                  <a:pt x="409903" y="78827"/>
                </a:cubicBezTo>
                <a:cubicBezTo>
                  <a:pt x="404068" y="94387"/>
                  <a:pt x="403355" y="112297"/>
                  <a:pt x="394137" y="126124"/>
                </a:cubicBezTo>
                <a:cubicBezTo>
                  <a:pt x="381770" y="144675"/>
                  <a:pt x="361114" y="156292"/>
                  <a:pt x="346841" y="173420"/>
                </a:cubicBezTo>
                <a:cubicBezTo>
                  <a:pt x="334711" y="187976"/>
                  <a:pt x="328708" y="207319"/>
                  <a:pt x="315310" y="220717"/>
                </a:cubicBezTo>
                <a:cubicBezTo>
                  <a:pt x="295756" y="240271"/>
                  <a:pt x="231806" y="281641"/>
                  <a:pt x="204951" y="299544"/>
                </a:cubicBezTo>
                <a:cubicBezTo>
                  <a:pt x="151867" y="379171"/>
                  <a:pt x="177945" y="325315"/>
                  <a:pt x="157655" y="457200"/>
                </a:cubicBezTo>
                <a:cubicBezTo>
                  <a:pt x="152794" y="488794"/>
                  <a:pt x="148823" y="520588"/>
                  <a:pt x="141889" y="551793"/>
                </a:cubicBezTo>
                <a:cubicBezTo>
                  <a:pt x="138284" y="568015"/>
                  <a:pt x="137875" y="587338"/>
                  <a:pt x="126124" y="599089"/>
                </a:cubicBezTo>
                <a:cubicBezTo>
                  <a:pt x="109506" y="615707"/>
                  <a:pt x="85067" y="622368"/>
                  <a:pt x="63062" y="630620"/>
                </a:cubicBezTo>
                <a:cubicBezTo>
                  <a:pt x="42774" y="638228"/>
                  <a:pt x="0" y="646386"/>
                  <a:pt x="0" y="646386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7236296" y="3212976"/>
            <a:ext cx="1102995" cy="92964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4" name="Равнобедренный треугольник 33"/>
          <p:cNvSpPr/>
          <p:nvPr/>
        </p:nvSpPr>
        <p:spPr>
          <a:xfrm>
            <a:off x="7308304" y="2564904"/>
            <a:ext cx="993140" cy="66167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7596336" y="3501008"/>
            <a:ext cx="488315" cy="39243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7812360" y="3501008"/>
            <a:ext cx="15240" cy="3625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7812360" y="3645024"/>
            <a:ext cx="2362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V="1">
            <a:off x="7164288" y="4149080"/>
            <a:ext cx="520065" cy="3467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V="1">
            <a:off x="7740352" y="4149080"/>
            <a:ext cx="393700" cy="4248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7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41916" y="476673"/>
            <a:ext cx="7086468" cy="5688632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1981</TotalTime>
  <Words>326</Words>
  <Application>Microsoft Office PowerPoint</Application>
  <PresentationFormat>Экран (4:3)</PresentationFormat>
  <Paragraphs>51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«Выполнение домашнего задания учителя-логопеда». </vt:lpstr>
      <vt:lpstr>Домашняя работа состоит из: </vt:lpstr>
      <vt:lpstr>САМОМАССАЖ МЫШЦ ЯЗЫКА</vt:lpstr>
      <vt:lpstr>АРТИКУЛЯЦИОННАЯ ГИМНАСТИКА</vt:lpstr>
      <vt:lpstr>ДЫХАТЕЛЬНАЯ ГИМНАСТИКА «ОСЕННИЕ ЛИСТОЧКИ»</vt:lpstr>
      <vt:lpstr>«КОТ - РАЗБОЙНИК» </vt:lpstr>
      <vt:lpstr>Слайд 7</vt:lpstr>
      <vt:lpstr>                                      </vt:lpstr>
      <vt:lpstr>Слайд 9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«Выполнение домашнего задания учителя-логопеда». </dc:title>
  <dc:creator>Юлия</dc:creator>
  <cp:lastModifiedBy>Юлия</cp:lastModifiedBy>
  <cp:revision>57</cp:revision>
  <dcterms:created xsi:type="dcterms:W3CDTF">2019-09-28T08:58:29Z</dcterms:created>
  <dcterms:modified xsi:type="dcterms:W3CDTF">2019-09-29T18:10:01Z</dcterms:modified>
</cp:coreProperties>
</file>