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1" r:id="rId9"/>
    <p:sldId id="263" r:id="rId10"/>
    <p:sldId id="264" r:id="rId11"/>
    <p:sldId id="26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2895F-7226-464B-96FC-230E33F21AF8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016F3-57AE-40F2-81AA-959301BBB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016F3-57AE-40F2-81AA-959301BBB88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EB1AB2B-F7EF-442F-8C15-E55CB722B00D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3C6F5FF-4C9F-4D90-AFBA-B626E2801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и  современные </a:t>
            </a:r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взаимодействия </a:t>
            </a:r>
            <a:b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учителя-логопеда с родителями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43738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МБДОУ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/с17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учитель-логопед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Логинова Л.А.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357166"/>
            <a:ext cx="7572428" cy="61067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Данные формы работы позволяют привлечь родителей к активному участию в коррекционном процессе, предполагают установление между педагогами и родителями доверительных партнерских отношений, осознание родителями своей роли в обучении и воспитании ребенка. В итоге достигается главная цель этого взаимодействия – обеспечить максимально благоприятные условия для полноценного и всестороннего развития ребёнка.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 воды утекло со времен первого логопеда – легендарного греческого оратора Демосфена, но наша миссия, до сих пор является исключительной. У настоящего логопеда – разум педагога, душа психолога, голос, жесты и мимика актера, руки целителя и сердце гуманиста».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928670"/>
            <a:ext cx="6400800" cy="392909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 проблема конструктивного сотрудничества детского сада и семьи не нова. Но сегодня она носит творческий характер через дифференцированный подход к семье и детям. Этому надо учиться…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216785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857232"/>
            <a:ext cx="6743524" cy="5097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Мастер-классы.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Позволяют родителям обучаться новому. Становится на ступень ближе к специалисту и самим становится немного педагогом в работе со своим ребёнком.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Семинары - практикумы.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На таких мероприятиях родители имеют возможность получить для себя новую, полезную информацию. Также имеют возможность попрактиковаться в практическом выполнении тех или иных заданий под чутким руководством логопеда.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Родительские пятиминутки.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Рекомендуются при работе в логопедической группе, где родители получают возможность кратковременной личной консультации.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Почтовый ящик «Задай вопрос специалисту».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Позволяет логопеду осуществлять обратную связь с родителями. Родитель имеет возможность анонимно задать интересующий вопрос специалисту и получить ответ без личной встречи с ним. Данный вид взаимодействия необходим для родителей сильно занятых, которые не имеют возможность лично встретится с логопедом, а также для родителей, которые в силу разных причин боятся или стесняются задать тот или иной вопрос.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170330-WA00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214291"/>
            <a:ext cx="4191027" cy="3143271"/>
          </a:xfrm>
        </p:spPr>
      </p:pic>
      <p:pic>
        <p:nvPicPr>
          <p:cNvPr id="5" name="Рисунок 4" descr="IMG-20170330-WA00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357562"/>
            <a:ext cx="4357686" cy="3268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27613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428604"/>
            <a:ext cx="7905805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В работе с родителями широко используются вспомогательные наглядные средства: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специальные логопедические уголки «Говорим правильно», «Уголок логопеда»;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информационные стенды;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тематические выставки книг;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пособия, памятки, образцы выполненных заданий;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буклеты.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Они содержат полезную информацию, которую родители могут изучить, приходя за своими детьми, пока те собираются домой. Минимум раз в неделю материал на стендах обновляется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</a:t>
            </a:r>
            <a:endParaRPr lang="ru-RU" dirty="0"/>
          </a:p>
        </p:txBody>
      </p:sp>
      <p:pic>
        <p:nvPicPr>
          <p:cNvPr id="4" name="Рисунок 3" descr="20170330_085316.jpg"/>
          <p:cNvPicPr>
            <a:picLocks noChangeAspect="1"/>
          </p:cNvPicPr>
          <p:nvPr/>
        </p:nvPicPr>
        <p:blipFill>
          <a:blip r:embed="rId2" cstate="print"/>
          <a:srcRect r="7422"/>
          <a:stretch>
            <a:fillRect/>
          </a:stretch>
        </p:blipFill>
        <p:spPr>
          <a:xfrm rot="5400000">
            <a:off x="-392941" y="750075"/>
            <a:ext cx="5643602" cy="4572032"/>
          </a:xfrm>
          <a:prstGeom prst="rect">
            <a:avLst/>
          </a:prstGeom>
        </p:spPr>
      </p:pic>
      <p:pic>
        <p:nvPicPr>
          <p:cNvPr id="5" name="Рисунок 4" descr="20170330_085442.jpg"/>
          <p:cNvPicPr>
            <a:picLocks noChangeAspect="1"/>
          </p:cNvPicPr>
          <p:nvPr/>
        </p:nvPicPr>
        <p:blipFill>
          <a:blip r:embed="rId3" cstate="print"/>
          <a:srcRect r="837"/>
          <a:stretch>
            <a:fillRect/>
          </a:stretch>
        </p:blipFill>
        <p:spPr>
          <a:xfrm rot="5400000">
            <a:off x="4027281" y="901885"/>
            <a:ext cx="5643603" cy="4268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184</TotalTime>
  <Words>370</Words>
  <Application>Microsoft Office PowerPoint</Application>
  <PresentationFormat>Экран (4:3)</PresentationFormat>
  <Paragraphs>28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Содержание и  современные формы взаимодействия  учителя-логопеда с родителями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формы  и методы взаимодействия учителя-логопеда с родителями</dc:title>
  <dc:creator>1</dc:creator>
  <cp:lastModifiedBy>1</cp:lastModifiedBy>
  <cp:revision>22</cp:revision>
  <dcterms:created xsi:type="dcterms:W3CDTF">2017-03-21T09:44:09Z</dcterms:created>
  <dcterms:modified xsi:type="dcterms:W3CDTF">2017-03-30T18:06:01Z</dcterms:modified>
</cp:coreProperties>
</file>